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3"/>
  </p:notesMasterIdLst>
  <p:handoutMasterIdLst>
    <p:handoutMasterId r:id="rId14"/>
  </p:handoutMasterIdLst>
  <p:sldIdLst>
    <p:sldId id="303" r:id="rId2"/>
    <p:sldId id="300" r:id="rId3"/>
    <p:sldId id="659" r:id="rId4"/>
    <p:sldId id="667" r:id="rId5"/>
    <p:sldId id="660" r:id="rId6"/>
    <p:sldId id="670" r:id="rId7"/>
    <p:sldId id="665" r:id="rId8"/>
    <p:sldId id="671" r:id="rId9"/>
    <p:sldId id="664" r:id="rId10"/>
    <p:sldId id="312" r:id="rId11"/>
    <p:sldId id="31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854">
          <p15:clr>
            <a:srgbClr val="A4A3A4"/>
          </p15:clr>
        </p15:guide>
        <p15:guide id="3" orient="horz" pos="429">
          <p15:clr>
            <a:srgbClr val="A4A3A4"/>
          </p15:clr>
        </p15:guide>
        <p15:guide id="4" pos="2880">
          <p15:clr>
            <a:srgbClr val="A4A3A4"/>
          </p15:clr>
        </p15:guide>
        <p15:guide id="5" pos="158" userDrawn="1">
          <p15:clr>
            <a:srgbClr val="A4A3A4"/>
          </p15:clr>
        </p15:guide>
        <p15:guide id="6" pos="54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3B1"/>
    <a:srgbClr val="FFFFFF"/>
    <a:srgbClr val="ED791A"/>
    <a:srgbClr val="19AEE9"/>
    <a:srgbClr val="D8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242" autoAdjust="0"/>
  </p:normalViewPr>
  <p:slideViewPr>
    <p:cSldViewPr snapToGrid="0" showGuides="1">
      <p:cViewPr varScale="1">
        <p:scale>
          <a:sx n="169" d="100"/>
          <a:sy n="169" d="100"/>
        </p:scale>
        <p:origin x="4016" y="92"/>
      </p:cViewPr>
      <p:guideLst>
        <p:guide orient="horz" pos="645"/>
        <p:guide orient="horz" pos="2854"/>
        <p:guide orient="horz" pos="429"/>
        <p:guide pos="2880"/>
        <p:guide pos="158"/>
        <p:guide pos="5462"/>
      </p:guideLst>
    </p:cSldViewPr>
  </p:slideViewPr>
  <p:outlineViewPr>
    <p:cViewPr>
      <p:scale>
        <a:sx n="33" d="100"/>
        <a:sy n="33" d="100"/>
      </p:scale>
      <p:origin x="0" y="789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6B062-DAD0-4D82-85D3-1965C1AFF8A2}" type="datetimeFigureOut">
              <a:rPr lang="nl-NL" smtClean="0"/>
              <a:t>3-6-2025</a:t>
            </a:fld>
            <a:endParaRPr lang="nl-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9BBD3-3E96-4EC4-9B83-A9F1B69963DD}" type="slidenum">
              <a:rPr lang="nl-NL" smtClean="0"/>
              <a:t>‹#›</a:t>
            </a:fld>
            <a:endParaRPr lang="nl-NL" dirty="0"/>
          </a:p>
        </p:txBody>
      </p:sp>
    </p:spTree>
    <p:extLst>
      <p:ext uri="{BB962C8B-B14F-4D97-AF65-F5344CB8AC3E}">
        <p14:creationId xmlns:p14="http://schemas.microsoft.com/office/powerpoint/2010/main" val="185396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6D024-4931-4027-A790-71B163D1AC3F}" type="datetimeFigureOut">
              <a:rPr lang="nl-NL" smtClean="0"/>
              <a:t>3-6-2025</a:t>
            </a:fld>
            <a:endParaRPr lang="nl-NL"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A0DF2-1824-4575-A17A-F4134FACA6EE}" type="slidenum">
              <a:rPr lang="nl-NL" smtClean="0"/>
              <a:t>‹#›</a:t>
            </a:fld>
            <a:endParaRPr lang="nl-NL" dirty="0"/>
          </a:p>
        </p:txBody>
      </p:sp>
    </p:spTree>
    <p:extLst>
      <p:ext uri="{BB962C8B-B14F-4D97-AF65-F5344CB8AC3E}">
        <p14:creationId xmlns:p14="http://schemas.microsoft.com/office/powerpoint/2010/main" val="310418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ckpit2sp/Groups/Informatiebeveiliging/Richtlijn%20Beveiliging/Richtlijn%20Informatie%20Beveiliging/Richtlijn%20Informatie%20Beveiliging.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err="1"/>
              <a:t>Aanpassing</a:t>
            </a:r>
            <a:r>
              <a:rPr lang="en-GB" noProof="0" dirty="0"/>
              <a:t> van </a:t>
            </a:r>
            <a:r>
              <a:rPr lang="en-GB" noProof="0" dirty="0" err="1"/>
              <a:t>classificatie</a:t>
            </a:r>
            <a:r>
              <a:rPr lang="en-GB" noProof="0" dirty="0"/>
              <a:t> in de footer: </a:t>
            </a:r>
            <a:r>
              <a:rPr lang="en-GB" noProof="0" dirty="0" err="1"/>
              <a:t>ga</a:t>
            </a:r>
            <a:r>
              <a:rPr lang="en-GB" noProof="0" dirty="0"/>
              <a:t> </a:t>
            </a:r>
            <a:r>
              <a:rPr lang="en-GB" noProof="0" dirty="0" err="1"/>
              <a:t>naar</a:t>
            </a:r>
            <a:r>
              <a:rPr lang="en-GB" noProof="0" dirty="0"/>
              <a:t> ‘insert’ en </a:t>
            </a:r>
            <a:r>
              <a:rPr lang="en-GB" noProof="0" dirty="0" err="1"/>
              <a:t>klik</a:t>
            </a:r>
            <a:r>
              <a:rPr lang="en-GB" noProof="0" dirty="0"/>
              <a:t> op ‘header &amp; footer’. </a:t>
            </a:r>
            <a:r>
              <a:rPr lang="en-GB" noProof="0" dirty="0" err="1"/>
              <a:t>Handhaaf</a:t>
            </a:r>
            <a:r>
              <a:rPr lang="en-GB" noProof="0" dirty="0"/>
              <a:t> </a:t>
            </a:r>
            <a:r>
              <a:rPr lang="en-GB" noProof="0" dirty="0" err="1"/>
              <a:t>verder</a:t>
            </a:r>
            <a:r>
              <a:rPr lang="en-GB" noProof="0" dirty="0"/>
              <a:t> het format.</a:t>
            </a:r>
          </a:p>
        </p:txBody>
      </p:sp>
      <p:sp>
        <p:nvSpPr>
          <p:cNvPr id="4" name="Slide Number Placeholder 3"/>
          <p:cNvSpPr>
            <a:spLocks noGrp="1"/>
          </p:cNvSpPr>
          <p:nvPr>
            <p:ph type="sldNum" sz="quarter" idx="10"/>
          </p:nvPr>
        </p:nvSpPr>
        <p:spPr/>
        <p:txBody>
          <a:bodyPr/>
          <a:lstStyle/>
          <a:p>
            <a:fld id="{0EDA0DF2-1824-4575-A17A-F4134FACA6EE}" type="slidenum">
              <a:rPr lang="en-GB" smtClean="0"/>
              <a:t>1</a:t>
            </a:fld>
            <a:endParaRPr lang="en-GB" dirty="0"/>
          </a:p>
        </p:txBody>
      </p:sp>
    </p:spTree>
    <p:extLst>
      <p:ext uri="{BB962C8B-B14F-4D97-AF65-F5344CB8AC3E}">
        <p14:creationId xmlns:p14="http://schemas.microsoft.com/office/powerpoint/2010/main" val="373636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solidFill>
                  <a:schemeClr val="bg1"/>
                </a:solidFill>
              </a:rPr>
              <a:t>2. End Slide "Printversie“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noProof="0" dirty="0">
              <a:solidFill>
                <a:schemeClr val="bg1"/>
              </a:solidFill>
            </a:endParaRPr>
          </a:p>
          <a:p>
            <a:r>
              <a:rPr lang="nl-NL" sz="1200" i="1" kern="1200" dirty="0">
                <a:solidFill>
                  <a:schemeClr val="tx1"/>
                </a:solidFill>
                <a:effectLst/>
                <a:latin typeface="+mn-lt"/>
                <a:ea typeface="+mn-ea"/>
                <a:cs typeface="+mn-cs"/>
              </a:rPr>
              <a:t>Als je geen gebruik wilt maken van het persoonlijke adresblok (rechtsonder), haal dan de lijn en de iconen weg!</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A0DF2-1824-4575-A17A-F4134FACA6EE}" type="slidenum">
              <a:rPr lang="nl-NL" smtClean="0"/>
              <a:t>11</a:t>
            </a:fld>
            <a:endParaRPr lang="nl-NL" dirty="0"/>
          </a:p>
        </p:txBody>
      </p:sp>
    </p:spTree>
    <p:extLst>
      <p:ext uri="{BB962C8B-B14F-4D97-AF65-F5344CB8AC3E}">
        <p14:creationId xmlns:p14="http://schemas.microsoft.com/office/powerpoint/2010/main" val="324174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Het NLR </a:t>
            </a:r>
            <a:r>
              <a:rPr lang="en-GB" sz="1200" dirty="0" err="1"/>
              <a:t>wil</a:t>
            </a:r>
            <a:r>
              <a:rPr lang="en-GB" sz="1200" dirty="0"/>
              <a:t> </a:t>
            </a:r>
            <a:r>
              <a:rPr lang="en-GB" sz="1200" dirty="0" err="1"/>
              <a:t>als</a:t>
            </a:r>
            <a:r>
              <a:rPr lang="en-GB" sz="1200" dirty="0"/>
              <a:t> </a:t>
            </a:r>
            <a:r>
              <a:rPr lang="en-GB" sz="1200" dirty="0" err="1"/>
              <a:t>organisatie</a:t>
            </a:r>
            <a:r>
              <a:rPr lang="en-GB" sz="1200" dirty="0"/>
              <a:t> het </a:t>
            </a:r>
            <a:r>
              <a:rPr lang="en-GB" sz="1200" dirty="0" err="1"/>
              <a:t>risico</a:t>
            </a:r>
            <a:r>
              <a:rPr lang="en-GB" sz="1200" dirty="0"/>
              <a:t> </a:t>
            </a:r>
            <a:r>
              <a:rPr lang="en-GB" sz="1200" dirty="0" err="1"/>
              <a:t>minimaliseren</a:t>
            </a:r>
            <a:r>
              <a:rPr lang="en-GB" sz="1200" dirty="0"/>
              <a:t> </a:t>
            </a:r>
            <a:r>
              <a:rPr lang="en-GB" sz="1200" dirty="0" err="1"/>
              <a:t>dat</a:t>
            </a:r>
            <a:r>
              <a:rPr lang="en-GB" sz="1200" dirty="0"/>
              <a:t> </a:t>
            </a:r>
            <a:r>
              <a:rPr lang="en-GB" sz="1200" dirty="0" err="1"/>
              <a:t>er</a:t>
            </a:r>
            <a:r>
              <a:rPr lang="en-GB" sz="1200" dirty="0"/>
              <a:t> imago- of </a:t>
            </a:r>
            <a:r>
              <a:rPr lang="en-GB" sz="1200" dirty="0" err="1"/>
              <a:t>andere</a:t>
            </a:r>
            <a:r>
              <a:rPr lang="en-GB" sz="1200" dirty="0"/>
              <a:t> </a:t>
            </a:r>
            <a:r>
              <a:rPr lang="en-GB" sz="1200" dirty="0" err="1"/>
              <a:t>schade</a:t>
            </a:r>
            <a:r>
              <a:rPr lang="en-GB" sz="1200" dirty="0"/>
              <a:t> </a:t>
            </a:r>
            <a:r>
              <a:rPr lang="en-GB" sz="1200" dirty="0" err="1"/>
              <a:t>ontstaat</a:t>
            </a:r>
            <a:r>
              <a:rPr lang="en-GB" sz="1200" dirty="0"/>
              <a:t>, </a:t>
            </a:r>
            <a:r>
              <a:rPr lang="en-GB" sz="1200" dirty="0" err="1"/>
              <a:t>veroorzaakt</a:t>
            </a:r>
            <a:r>
              <a:rPr lang="en-GB" sz="1200" dirty="0"/>
              <a:t> door het </a:t>
            </a:r>
            <a:r>
              <a:rPr lang="en-GB" sz="1200" dirty="0" err="1"/>
              <a:t>vrijgeven</a:t>
            </a:r>
            <a:r>
              <a:rPr lang="en-GB" sz="1200" dirty="0"/>
              <a:t>/</a:t>
            </a:r>
            <a:r>
              <a:rPr lang="en-GB" sz="1200" dirty="0" err="1"/>
              <a:t>publiceren</a:t>
            </a:r>
            <a:r>
              <a:rPr lang="en-GB" sz="1200" dirty="0"/>
              <a:t> van '</a:t>
            </a:r>
            <a:r>
              <a:rPr lang="en-GB" sz="1200" dirty="0" err="1"/>
              <a:t>gevoelige</a:t>
            </a:r>
            <a:r>
              <a:rPr lang="en-GB" sz="1200" dirty="0"/>
              <a:t> </a:t>
            </a:r>
            <a:r>
              <a:rPr lang="en-GB" sz="1200" dirty="0" err="1"/>
              <a:t>informatie</a:t>
            </a:r>
            <a:r>
              <a:rPr lang="en-GB" sz="1200" dirty="0"/>
              <a:t>' in NLR-</a:t>
            </a:r>
            <a:r>
              <a:rPr lang="en-GB" sz="1200" dirty="0" err="1"/>
              <a:t>presentaties</a:t>
            </a:r>
            <a:br>
              <a:rPr lang="en-GB" sz="1200" dirty="0"/>
            </a:br>
            <a:r>
              <a:rPr lang="en-GB" sz="1200" dirty="0"/>
              <a:t>De nu </a:t>
            </a:r>
            <a:r>
              <a:rPr lang="en-GB" sz="1200" dirty="0" err="1"/>
              <a:t>ingevulde</a:t>
            </a:r>
            <a:r>
              <a:rPr lang="en-GB" sz="1200" dirty="0"/>
              <a:t> release statement is </a:t>
            </a:r>
            <a:r>
              <a:rPr lang="en-GB" sz="1200" dirty="0" err="1"/>
              <a:t>voor</a:t>
            </a:r>
            <a:r>
              <a:rPr lang="en-GB" sz="1200" dirty="0"/>
              <a:t> </a:t>
            </a:r>
            <a:r>
              <a:rPr lang="en-GB" sz="1200" dirty="0" err="1"/>
              <a:t>een</a:t>
            </a:r>
            <a:r>
              <a:rPr lang="en-GB" sz="1200" dirty="0"/>
              <a:t> </a:t>
            </a:r>
            <a:r>
              <a:rPr lang="en-GB" sz="1200" dirty="0" err="1"/>
              <a:t>minimale</a:t>
            </a:r>
            <a:r>
              <a:rPr lang="en-GB" sz="1200" dirty="0"/>
              <a:t> </a:t>
            </a:r>
            <a:r>
              <a:rPr lang="en-GB" sz="1200" dirty="0" err="1"/>
              <a:t>distributie</a:t>
            </a:r>
            <a:r>
              <a:rPr lang="en-GB" sz="1200" dirty="0"/>
              <a:t> van de </a:t>
            </a:r>
            <a:r>
              <a:rPr lang="en-GB" sz="1200" dirty="0" err="1"/>
              <a:t>informatie</a:t>
            </a:r>
            <a:r>
              <a:rPr lang="en-GB" sz="1200" dirty="0"/>
              <a:t>. </a:t>
            </a:r>
            <a:br>
              <a:rPr lang="en-GB" sz="1200" dirty="0"/>
            </a:br>
            <a:r>
              <a:rPr lang="en-GB" sz="1200" dirty="0" err="1"/>
              <a:t>Deze</a:t>
            </a:r>
            <a:r>
              <a:rPr lang="en-GB" sz="1200" dirty="0"/>
              <a:t> </a:t>
            </a:r>
            <a:r>
              <a:rPr lang="en-GB" sz="1200" dirty="0" err="1"/>
              <a:t>bepaling</a:t>
            </a:r>
            <a:r>
              <a:rPr lang="en-GB" sz="1200" dirty="0"/>
              <a:t> </a:t>
            </a:r>
            <a:r>
              <a:rPr lang="en-GB" sz="1200" dirty="0" err="1"/>
              <a:t>kan</a:t>
            </a:r>
            <a:r>
              <a:rPr lang="en-GB" sz="1200" dirty="0"/>
              <a:t> </a:t>
            </a:r>
            <a:r>
              <a:rPr lang="en-GB" sz="1200" dirty="0" err="1"/>
              <a:t>verder</a:t>
            </a:r>
            <a:r>
              <a:rPr lang="en-GB" sz="1200" dirty="0"/>
              <a:t> </a:t>
            </a:r>
            <a:r>
              <a:rPr lang="en-GB" sz="1200" dirty="0" err="1"/>
              <a:t>verruimd</a:t>
            </a:r>
            <a:r>
              <a:rPr lang="en-GB" sz="1200" dirty="0"/>
              <a:t> en </a:t>
            </a:r>
            <a:r>
              <a:rPr lang="en-GB" sz="1200" dirty="0" err="1"/>
              <a:t>verbijzonderd</a:t>
            </a:r>
            <a:r>
              <a:rPr lang="en-GB" sz="1200" dirty="0"/>
              <a:t> </a:t>
            </a:r>
            <a:r>
              <a:rPr lang="en-GB" sz="1200" dirty="0" err="1"/>
              <a:t>worden</a:t>
            </a:r>
            <a:r>
              <a:rPr lang="en-GB" sz="1200" dirty="0"/>
              <a:t> </a:t>
            </a:r>
            <a:r>
              <a:rPr lang="en-GB" sz="1200" dirty="0" err="1"/>
              <a:t>volgens</a:t>
            </a:r>
            <a:r>
              <a:rPr lang="en-GB" sz="1200" dirty="0"/>
              <a:t> de </a:t>
            </a:r>
            <a:r>
              <a:rPr lang="en-GB" sz="1200" dirty="0" err="1"/>
              <a:t>onderstaande</a:t>
            </a:r>
            <a:r>
              <a:rPr lang="en-GB" sz="1200" dirty="0"/>
              <a:t> </a:t>
            </a:r>
            <a:r>
              <a:rPr lang="en-GB" sz="1200" dirty="0" err="1"/>
              <a:t>systematiek</a:t>
            </a:r>
            <a:r>
              <a:rPr lang="en-GB" sz="1200" dirty="0"/>
              <a:t>: </a:t>
            </a:r>
            <a:br>
              <a:rPr lang="en-GB" sz="1200" dirty="0"/>
            </a:br>
            <a:r>
              <a:rPr lang="en-GB" sz="1200" dirty="0" err="1"/>
              <a:t>Aanwezige</a:t>
            </a:r>
            <a:r>
              <a:rPr lang="en-GB" sz="1200" dirty="0"/>
              <a:t> </a:t>
            </a:r>
            <a:r>
              <a:rPr lang="en-GB" sz="1200" dirty="0" err="1"/>
              <a:t>markeringen</a:t>
            </a:r>
            <a:r>
              <a:rPr lang="en-GB" sz="1200" dirty="0"/>
              <a:t>, </a:t>
            </a:r>
            <a:r>
              <a:rPr lang="en-GB" sz="1200" dirty="0" err="1"/>
              <a:t>rubriceringen</a:t>
            </a:r>
            <a:r>
              <a:rPr lang="en-GB" sz="1200" dirty="0"/>
              <a:t> en release statements van </a:t>
            </a:r>
            <a:r>
              <a:rPr lang="en-GB" sz="1200" dirty="0" err="1"/>
              <a:t>derden</a:t>
            </a:r>
            <a:r>
              <a:rPr lang="en-GB" sz="1200" dirty="0"/>
              <a:t> </a:t>
            </a:r>
            <a:r>
              <a:rPr lang="en-GB" sz="1200" dirty="0" err="1"/>
              <a:t>worden</a:t>
            </a:r>
            <a:r>
              <a:rPr lang="en-GB" sz="1200" dirty="0"/>
              <a:t> </a:t>
            </a:r>
            <a:r>
              <a:rPr lang="en-GB" sz="1200" dirty="0" err="1"/>
              <a:t>onverkort</a:t>
            </a:r>
            <a:r>
              <a:rPr lang="en-GB" sz="1200" dirty="0"/>
              <a:t> </a:t>
            </a:r>
            <a:r>
              <a:rPr lang="en-GB" sz="1200" dirty="0" err="1"/>
              <a:t>overgenomen</a:t>
            </a:r>
            <a:r>
              <a:rPr lang="en-GB" sz="1200" dirty="0"/>
              <a:t> </a:t>
            </a:r>
            <a:r>
              <a:rPr lang="en-GB" sz="1200" dirty="0" err="1"/>
              <a:t>bij</a:t>
            </a:r>
            <a:r>
              <a:rPr lang="en-GB" sz="1200" dirty="0"/>
              <a:t> de </a:t>
            </a:r>
            <a:r>
              <a:rPr lang="en-GB" sz="1200" dirty="0" err="1"/>
              <a:t>betreffende</a:t>
            </a:r>
            <a:r>
              <a:rPr lang="en-GB" sz="1200" dirty="0"/>
              <a:t> </a:t>
            </a:r>
            <a:r>
              <a:rPr lang="en-GB" sz="1200" dirty="0" err="1"/>
              <a:t>informatie</a:t>
            </a:r>
            <a:r>
              <a:rPr lang="en-GB" sz="1200" dirty="0"/>
              <a:t>;</a:t>
            </a:r>
            <a:br>
              <a:rPr lang="en-GB" sz="1200" dirty="0"/>
            </a:br>
            <a:r>
              <a:rPr lang="en-GB" sz="1200" dirty="0" err="1"/>
              <a:t>Eventuele</a:t>
            </a:r>
            <a:r>
              <a:rPr lang="en-GB" sz="1200" dirty="0"/>
              <a:t> </a:t>
            </a:r>
            <a:r>
              <a:rPr lang="en-GB" sz="1200" dirty="0" err="1"/>
              <a:t>toestemmingen</a:t>
            </a:r>
            <a:r>
              <a:rPr lang="en-GB" sz="1200" dirty="0"/>
              <a:t> en </a:t>
            </a:r>
            <a:r>
              <a:rPr lang="en-GB" sz="1200" dirty="0" err="1"/>
              <a:t>vergunningsverplichtingen</a:t>
            </a:r>
            <a:r>
              <a:rPr lang="en-GB" sz="1200" dirty="0"/>
              <a:t> </a:t>
            </a:r>
            <a:r>
              <a:rPr lang="en-GB" sz="1200" dirty="0" err="1"/>
              <a:t>worden</a:t>
            </a:r>
            <a:r>
              <a:rPr lang="en-GB" sz="1200" dirty="0"/>
              <a:t> </a:t>
            </a:r>
            <a:r>
              <a:rPr lang="en-GB" sz="1200" dirty="0" err="1"/>
              <a:t>bij</a:t>
            </a:r>
            <a:r>
              <a:rPr lang="en-GB" sz="1200" dirty="0"/>
              <a:t> de </a:t>
            </a:r>
            <a:r>
              <a:rPr lang="en-GB" sz="1200" dirty="0" err="1"/>
              <a:t>betreffende</a:t>
            </a:r>
            <a:r>
              <a:rPr lang="en-GB" sz="1200" dirty="0"/>
              <a:t> </a:t>
            </a:r>
            <a:r>
              <a:rPr lang="en-GB" sz="1200" dirty="0" err="1"/>
              <a:t>informatie</a:t>
            </a:r>
            <a:r>
              <a:rPr lang="en-GB" sz="1200" dirty="0"/>
              <a:t> </a:t>
            </a:r>
            <a:r>
              <a:rPr lang="en-GB" sz="1200" dirty="0" err="1"/>
              <a:t>vermeld</a:t>
            </a:r>
            <a:r>
              <a:rPr lang="en-GB" sz="1200" dirty="0"/>
              <a:t>, met </a:t>
            </a:r>
            <a:r>
              <a:rPr lang="en-GB" sz="1200" dirty="0" err="1"/>
              <a:t>verwijzing</a:t>
            </a:r>
            <a:r>
              <a:rPr lang="en-GB" sz="1200" dirty="0"/>
              <a:t> </a:t>
            </a:r>
            <a:r>
              <a:rPr lang="en-GB" sz="1200" dirty="0" err="1"/>
              <a:t>naar</a:t>
            </a:r>
            <a:r>
              <a:rPr lang="en-GB" sz="1200" dirty="0"/>
              <a:t> </a:t>
            </a:r>
            <a:r>
              <a:rPr lang="en-GB" sz="1200" dirty="0" err="1"/>
              <a:t>eventuele</a:t>
            </a:r>
            <a:r>
              <a:rPr lang="en-GB" sz="1200" dirty="0"/>
              <a:t> </a:t>
            </a:r>
            <a:r>
              <a:rPr lang="en-GB" sz="1200" dirty="0" err="1"/>
              <a:t>referentienummer</a:t>
            </a:r>
            <a:r>
              <a:rPr lang="en-GB" sz="1200" dirty="0"/>
              <a:t>;</a:t>
            </a:r>
            <a:br>
              <a:rPr lang="en-GB" sz="1200" dirty="0"/>
            </a:br>
            <a:r>
              <a:rPr lang="en-GB" sz="1200" dirty="0"/>
              <a:t>Na de </a:t>
            </a:r>
            <a:r>
              <a:rPr lang="en-GB" sz="1200" dirty="0" err="1"/>
              <a:t>titel</a:t>
            </a:r>
            <a:r>
              <a:rPr lang="en-GB" sz="1200" dirty="0"/>
              <a:t> </a:t>
            </a:r>
            <a:r>
              <a:rPr lang="en-GB" sz="1200" dirty="0" err="1"/>
              <a:t>pagina</a:t>
            </a:r>
            <a:r>
              <a:rPr lang="en-GB" sz="1200" dirty="0"/>
              <a:t> </a:t>
            </a:r>
            <a:r>
              <a:rPr lang="en-GB" sz="1200" dirty="0" err="1"/>
              <a:t>wordt</a:t>
            </a:r>
            <a:r>
              <a:rPr lang="en-GB" sz="1200" dirty="0"/>
              <a:t> de </a:t>
            </a:r>
            <a:r>
              <a:rPr lang="en-GB" sz="1200" dirty="0" err="1"/>
              <a:t>distributie</a:t>
            </a:r>
            <a:r>
              <a:rPr lang="en-GB" sz="1200" dirty="0"/>
              <a:t> </a:t>
            </a:r>
            <a:r>
              <a:rPr lang="en-GB" sz="1200" dirty="0" err="1"/>
              <a:t>bepaling</a:t>
            </a:r>
            <a:r>
              <a:rPr lang="en-GB" sz="1200" dirty="0"/>
              <a:t> </a:t>
            </a:r>
            <a:r>
              <a:rPr lang="en-GB" sz="1200" dirty="0" err="1"/>
              <a:t>opgenomen</a:t>
            </a:r>
            <a:r>
              <a:rPr lang="en-GB" sz="1200" dirty="0"/>
              <a:t>, </a:t>
            </a:r>
            <a:r>
              <a:rPr lang="en-GB" sz="1200" dirty="0" err="1"/>
              <a:t>samengesteld</a:t>
            </a:r>
            <a:r>
              <a:rPr lang="en-GB" sz="1200" dirty="0"/>
              <a:t> </a:t>
            </a:r>
            <a:r>
              <a:rPr lang="en-GB" sz="1200" dirty="0" err="1"/>
              <a:t>uit</a:t>
            </a:r>
            <a:r>
              <a:rPr lang="en-GB" sz="1200" dirty="0"/>
              <a:t> de </a:t>
            </a:r>
            <a:r>
              <a:rPr lang="en-GB" sz="1200" dirty="0" err="1"/>
              <a:t>volgende</a:t>
            </a:r>
            <a:r>
              <a:rPr lang="en-GB" sz="1200" dirty="0"/>
              <a:t> </a:t>
            </a:r>
            <a:r>
              <a:rPr lang="en-GB" sz="1200" dirty="0" err="1"/>
              <a:t>elementen</a:t>
            </a:r>
            <a:r>
              <a:rPr lang="en-GB" sz="1200" dirty="0"/>
              <a:t>:</a:t>
            </a:r>
            <a:br>
              <a:rPr lang="en-GB" sz="1200" dirty="0"/>
            </a:br>
            <a:br>
              <a:rPr lang="en-GB" sz="1200" dirty="0"/>
            </a:br>
            <a:r>
              <a:rPr lang="en-GB" sz="1200" dirty="0"/>
              <a:t>1. </a:t>
            </a:r>
            <a:r>
              <a:rPr lang="en-GB" sz="1200" dirty="0" err="1"/>
              <a:t>Reden</a:t>
            </a:r>
            <a:r>
              <a:rPr lang="en-GB" sz="1200" dirty="0"/>
              <a:t> </a:t>
            </a:r>
            <a:r>
              <a:rPr lang="en-GB" sz="1200" dirty="0" err="1"/>
              <a:t>waarom</a:t>
            </a:r>
            <a:r>
              <a:rPr lang="en-GB" sz="1200" dirty="0"/>
              <a:t> de </a:t>
            </a:r>
            <a:r>
              <a:rPr lang="en-GB" sz="1200" dirty="0" err="1"/>
              <a:t>verspreiding</a:t>
            </a:r>
            <a:r>
              <a:rPr lang="en-GB" sz="1200" dirty="0"/>
              <a:t> van de </a:t>
            </a:r>
            <a:r>
              <a:rPr lang="en-GB" sz="1200" dirty="0" err="1"/>
              <a:t>informatie</a:t>
            </a:r>
            <a:r>
              <a:rPr lang="en-GB" sz="1200" dirty="0"/>
              <a:t> </a:t>
            </a:r>
            <a:r>
              <a:rPr lang="en-GB" sz="1200" dirty="0" err="1"/>
              <a:t>aan</a:t>
            </a:r>
            <a:r>
              <a:rPr lang="en-GB" sz="1200" dirty="0"/>
              <a:t> </a:t>
            </a:r>
            <a:r>
              <a:rPr lang="en-GB" sz="1200" dirty="0" err="1"/>
              <a:t>banden</a:t>
            </a:r>
            <a:r>
              <a:rPr lang="en-GB" sz="1200" dirty="0"/>
              <a:t> is </a:t>
            </a:r>
            <a:r>
              <a:rPr lang="en-GB" sz="1200" dirty="0" err="1"/>
              <a:t>gelegd</a:t>
            </a:r>
            <a:r>
              <a:rPr lang="en-GB" sz="1200" dirty="0"/>
              <a:t>;</a:t>
            </a:r>
            <a:br>
              <a:rPr lang="en-GB" sz="1200" dirty="0"/>
            </a:br>
            <a:r>
              <a:rPr lang="en-GB" sz="1200" dirty="0"/>
              <a:t>2. </a:t>
            </a:r>
            <a:r>
              <a:rPr lang="en-GB" sz="1200" dirty="0" err="1"/>
              <a:t>Voor</a:t>
            </a:r>
            <a:r>
              <a:rPr lang="en-GB" sz="1200" dirty="0"/>
              <a:t> </a:t>
            </a:r>
            <a:r>
              <a:rPr lang="en-GB" sz="1200" dirty="0" err="1"/>
              <a:t>wie</a:t>
            </a:r>
            <a:r>
              <a:rPr lang="en-GB" sz="1200" dirty="0"/>
              <a:t>, </a:t>
            </a:r>
            <a:r>
              <a:rPr lang="en-GB" sz="1200" dirty="0" err="1"/>
              <a:t>welk</a:t>
            </a:r>
            <a:r>
              <a:rPr lang="en-GB" sz="1200" dirty="0"/>
              <a:t> </a:t>
            </a:r>
            <a:r>
              <a:rPr lang="en-GB" sz="1200" dirty="0" err="1"/>
              <a:t>publiek</a:t>
            </a:r>
            <a:r>
              <a:rPr lang="en-GB" sz="1200" dirty="0"/>
              <a:t> de NLR-</a:t>
            </a:r>
            <a:r>
              <a:rPr lang="en-GB" sz="1200" dirty="0" err="1"/>
              <a:t>uiting</a:t>
            </a:r>
            <a:r>
              <a:rPr lang="en-GB" sz="1200" dirty="0"/>
              <a:t> is </a:t>
            </a:r>
            <a:r>
              <a:rPr lang="en-GB" sz="1200" dirty="0" err="1"/>
              <a:t>opgesteld</a:t>
            </a:r>
            <a:r>
              <a:rPr lang="en-GB" sz="1200" dirty="0"/>
              <a:t>;</a:t>
            </a:r>
            <a:br>
              <a:rPr lang="en-GB" sz="1200" dirty="0"/>
            </a:br>
            <a:r>
              <a:rPr lang="en-GB" sz="1200" dirty="0"/>
              <a:t>3. </a:t>
            </a:r>
            <a:r>
              <a:rPr lang="en-GB" sz="1200" dirty="0" err="1"/>
              <a:t>Vermelding</a:t>
            </a:r>
            <a:r>
              <a:rPr lang="en-GB" sz="1200" dirty="0"/>
              <a:t> van de </a:t>
            </a:r>
            <a:r>
              <a:rPr lang="en-GB" sz="1200" dirty="0" err="1"/>
              <a:t>Autoriteit</a:t>
            </a:r>
            <a:r>
              <a:rPr lang="en-GB" sz="1200" dirty="0"/>
              <a:t> die </a:t>
            </a:r>
            <a:r>
              <a:rPr lang="en-GB" sz="1200" dirty="0" err="1"/>
              <a:t>bevoegd</a:t>
            </a:r>
            <a:r>
              <a:rPr lang="en-GB" sz="1200" dirty="0"/>
              <a:t> is tot </a:t>
            </a:r>
            <a:r>
              <a:rPr lang="en-GB" sz="1200" dirty="0" err="1"/>
              <a:t>verlenen</a:t>
            </a:r>
            <a:r>
              <a:rPr lang="en-GB" sz="1200" dirty="0"/>
              <a:t> van </a:t>
            </a:r>
            <a:r>
              <a:rPr lang="en-GB" sz="1200" dirty="0" err="1"/>
              <a:t>toestemming</a:t>
            </a:r>
            <a:r>
              <a:rPr lang="en-GB" sz="1200" dirty="0"/>
              <a:t>/</a:t>
            </a:r>
            <a:r>
              <a:rPr lang="en-GB" sz="1200" dirty="0" err="1"/>
              <a:t>vergunning</a:t>
            </a:r>
            <a:r>
              <a:rPr lang="en-GB" sz="1200" dirty="0"/>
              <a:t> met </a:t>
            </a:r>
            <a:r>
              <a:rPr lang="en-GB" sz="1200" dirty="0" err="1"/>
              <a:t>vermelding</a:t>
            </a:r>
            <a:r>
              <a:rPr lang="en-GB" sz="1200" dirty="0"/>
              <a:t> van </a:t>
            </a:r>
            <a:r>
              <a:rPr lang="en-GB" sz="1200" dirty="0" err="1"/>
              <a:t>referentie</a:t>
            </a:r>
            <a:r>
              <a:rPr lang="en-GB" sz="1200" dirty="0"/>
              <a:t>; en,</a:t>
            </a:r>
            <a:br>
              <a:rPr lang="en-GB" sz="1200" dirty="0"/>
            </a:br>
            <a:r>
              <a:rPr lang="en-GB" sz="1200" dirty="0"/>
              <a:t>4. </a:t>
            </a:r>
            <a:r>
              <a:rPr lang="en-GB" sz="1200" dirty="0" err="1"/>
              <a:t>Beperkingen</a:t>
            </a:r>
            <a:r>
              <a:rPr lang="en-GB" sz="1200" dirty="0"/>
              <a:t> </a:t>
            </a:r>
            <a:r>
              <a:rPr lang="en-GB" sz="1200" dirty="0" err="1"/>
              <a:t>t.a.v</a:t>
            </a:r>
            <a:r>
              <a:rPr lang="en-GB" sz="1200" dirty="0"/>
              <a:t>. het </a:t>
            </a:r>
            <a:r>
              <a:rPr lang="en-GB" sz="1200" dirty="0" err="1"/>
              <a:t>gebruik</a:t>
            </a:r>
            <a:r>
              <a:rPr lang="en-GB" sz="1200" dirty="0"/>
              <a:t> van de </a:t>
            </a:r>
            <a:r>
              <a:rPr lang="en-GB" sz="1200" dirty="0" err="1"/>
              <a:t>gevoelige</a:t>
            </a:r>
            <a:r>
              <a:rPr lang="en-GB" sz="1200" dirty="0"/>
              <a:t> </a:t>
            </a:r>
            <a:r>
              <a:rPr lang="en-GB" sz="1200" dirty="0" err="1"/>
              <a:t>informatie</a:t>
            </a:r>
            <a:r>
              <a:rPr lang="en-GB" sz="1200" dirty="0"/>
              <a:t>.</a:t>
            </a:r>
            <a:br>
              <a:rPr lang="en-GB" sz="1200" dirty="0"/>
            </a:br>
            <a:r>
              <a:rPr lang="nl-NL" sz="1200" dirty="0"/>
              <a:t>Zie: </a:t>
            </a:r>
            <a:r>
              <a:rPr lang="nl-NL" sz="1200" dirty="0">
                <a:solidFill>
                  <a:schemeClr val="tx2"/>
                </a:solidFill>
                <a:latin typeface="Calibri" panose="020F0502020204030204" pitchFamily="34" charset="0"/>
                <a:cs typeface="Calibri" panose="020F0502020204030204" pitchFamily="34" charset="0"/>
                <a:hlinkClick r:id="rId3"/>
              </a:rPr>
              <a:t>https://cockpit2sp/Groups/Informatiebeveiliging/Richtlijn%20Beveiliging/Richtlijn%20Informatie%20Beveiliging/Richtlijn%20Informatie%20Beveiliging.aspx</a:t>
            </a:r>
            <a:endParaRPr lang="en-GB" dirty="0"/>
          </a:p>
          <a:p>
            <a:endParaRPr lang="en-GB" dirty="0"/>
          </a:p>
        </p:txBody>
      </p:sp>
      <p:sp>
        <p:nvSpPr>
          <p:cNvPr id="4" name="Slide Number Placeholder 3"/>
          <p:cNvSpPr>
            <a:spLocks noGrp="1"/>
          </p:cNvSpPr>
          <p:nvPr>
            <p:ph type="sldNum" sz="quarter" idx="10"/>
          </p:nvPr>
        </p:nvSpPr>
        <p:spPr/>
        <p:txBody>
          <a:bodyPr/>
          <a:lstStyle/>
          <a:p>
            <a:fld id="{0EDA0DF2-1824-4575-A17A-F4134FACA6EE}" type="slidenum">
              <a:rPr lang="en-GB" smtClean="0"/>
              <a:t>2</a:t>
            </a:fld>
            <a:endParaRPr lang="en-GB" dirty="0"/>
          </a:p>
        </p:txBody>
      </p:sp>
    </p:spTree>
    <p:extLst>
      <p:ext uri="{BB962C8B-B14F-4D97-AF65-F5344CB8AC3E}">
        <p14:creationId xmlns:p14="http://schemas.microsoft.com/office/powerpoint/2010/main" val="289824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r>
              <a:rPr lang="en-GB" sz="1200" b="1" kern="1200" dirty="0" err="1">
                <a:solidFill>
                  <a:schemeClr val="tx1"/>
                </a:solidFill>
                <a:effectLst/>
                <a:highlight>
                  <a:srgbClr val="FFFF00"/>
                </a:highlight>
                <a:latin typeface="+mn-lt"/>
                <a:ea typeface="+mn-ea"/>
                <a:cs typeface="+mn-cs"/>
              </a:rPr>
              <a:t>Locaties</a:t>
            </a:r>
            <a:endParaRPr lang="en-GB" sz="1200" b="1" kern="1200" dirty="0">
              <a:solidFill>
                <a:schemeClr val="tx1"/>
              </a:solidFill>
              <a:effectLst/>
              <a:highlight>
                <a:srgbClr val="FFFF00"/>
              </a:highlight>
              <a:latin typeface="+mn-lt"/>
              <a:ea typeface="+mn-ea"/>
              <a:cs typeface="+mn-cs"/>
            </a:endParaRPr>
          </a:p>
          <a:p>
            <a:r>
              <a:rPr lang="en-GB" sz="1200" kern="1200" dirty="0" err="1">
                <a:solidFill>
                  <a:schemeClr val="tx1"/>
                </a:solidFill>
                <a:effectLst/>
                <a:highlight>
                  <a:srgbClr val="FFFF00"/>
                </a:highlight>
                <a:latin typeface="+mn-lt"/>
                <a:ea typeface="+mn-ea"/>
                <a:cs typeface="+mn-cs"/>
              </a:rPr>
              <a:t>Vestigingen</a:t>
            </a:r>
            <a:r>
              <a:rPr lang="en-GB" sz="1200" kern="1200" dirty="0">
                <a:solidFill>
                  <a:schemeClr val="tx1"/>
                </a:solidFill>
                <a:effectLst/>
                <a:highlight>
                  <a:srgbClr val="FFFF00"/>
                </a:highlight>
                <a:latin typeface="+mn-lt"/>
                <a:ea typeface="+mn-ea"/>
                <a:cs typeface="+mn-cs"/>
              </a:rPr>
              <a:t>: Amsterdam, Marknesse</a:t>
            </a:r>
          </a:p>
          <a:p>
            <a:pPr lvl="0"/>
            <a:r>
              <a:rPr lang="en-GB" sz="1200" kern="1200" dirty="0" err="1">
                <a:solidFill>
                  <a:schemeClr val="tx1"/>
                </a:solidFill>
                <a:effectLst/>
                <a:highlight>
                  <a:srgbClr val="FFFF00"/>
                </a:highlight>
                <a:latin typeface="+mn-lt"/>
                <a:ea typeface="+mn-ea"/>
                <a:cs typeface="+mn-cs"/>
              </a:rPr>
              <a:t>Satellietvestigingen</a:t>
            </a:r>
            <a:r>
              <a:rPr lang="en-GB" sz="1200" kern="1200" dirty="0">
                <a:solidFill>
                  <a:schemeClr val="tx1"/>
                </a:solidFill>
                <a:effectLst/>
                <a:highlight>
                  <a:srgbClr val="FFFF00"/>
                </a:highlight>
                <a:latin typeface="+mn-lt"/>
                <a:ea typeface="+mn-ea"/>
                <a:cs typeface="+mn-cs"/>
              </a:rPr>
              <a:t>: Rotterdam, </a:t>
            </a:r>
            <a:r>
              <a:rPr lang="en-GB" sz="1200" kern="1200" dirty="0" err="1">
                <a:solidFill>
                  <a:schemeClr val="tx1"/>
                </a:solidFill>
                <a:effectLst/>
                <a:highlight>
                  <a:srgbClr val="FFFF00"/>
                </a:highlight>
                <a:latin typeface="+mn-lt"/>
                <a:ea typeface="+mn-ea"/>
                <a:cs typeface="+mn-cs"/>
              </a:rPr>
              <a:t>Noordwijk</a:t>
            </a:r>
            <a:r>
              <a:rPr lang="en-GB" sz="1200" kern="1200" dirty="0">
                <a:solidFill>
                  <a:schemeClr val="tx1"/>
                </a:solidFill>
                <a:effectLst/>
                <a:highlight>
                  <a:srgbClr val="FFFF00"/>
                </a:highlight>
                <a:latin typeface="+mn-lt"/>
                <a:ea typeface="+mn-ea"/>
                <a:cs typeface="+mn-cs"/>
              </a:rPr>
              <a:t>, Brussel</a:t>
            </a:r>
          </a:p>
          <a:p>
            <a:pPr lvl="0"/>
            <a:r>
              <a:rPr lang="en-GB" sz="1200" kern="1200" dirty="0">
                <a:solidFill>
                  <a:schemeClr val="tx1"/>
                </a:solidFill>
                <a:effectLst/>
                <a:highlight>
                  <a:srgbClr val="FFFF00"/>
                </a:highlight>
                <a:latin typeface="+mn-lt"/>
                <a:ea typeface="+mn-ea"/>
                <a:cs typeface="+mn-cs"/>
              </a:rPr>
              <a:t>Enschede en </a:t>
            </a:r>
            <a:r>
              <a:rPr lang="en-GB" sz="1200" kern="1200" dirty="0" err="1">
                <a:solidFill>
                  <a:schemeClr val="tx1"/>
                </a:solidFill>
                <a:effectLst/>
                <a:highlight>
                  <a:srgbClr val="FFFF00"/>
                </a:highlight>
                <a:latin typeface="+mn-lt"/>
                <a:ea typeface="+mn-ea"/>
                <a:cs typeface="+mn-cs"/>
              </a:rPr>
              <a:t>Volkel</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worden</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niet</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als</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satellietvestiging</a:t>
            </a:r>
            <a:r>
              <a:rPr lang="en-GB" sz="1200" kern="1200" dirty="0">
                <a:solidFill>
                  <a:schemeClr val="tx1"/>
                </a:solidFill>
                <a:effectLst/>
                <a:highlight>
                  <a:srgbClr val="FFFF00"/>
                </a:highlight>
                <a:latin typeface="+mn-lt"/>
                <a:ea typeface="+mn-ea"/>
                <a:cs typeface="+mn-cs"/>
              </a:rPr>
              <a:t> of </a:t>
            </a:r>
            <a:r>
              <a:rPr lang="en-GB" sz="1200" kern="1200" dirty="0" err="1">
                <a:solidFill>
                  <a:schemeClr val="tx1"/>
                </a:solidFill>
                <a:effectLst/>
                <a:highlight>
                  <a:srgbClr val="FFFF00"/>
                </a:highlight>
                <a:latin typeface="+mn-lt"/>
                <a:ea typeface="+mn-ea"/>
                <a:cs typeface="+mn-cs"/>
              </a:rPr>
              <a:t>kantoor</a:t>
            </a:r>
            <a:r>
              <a:rPr lang="en-GB" sz="1200" kern="1200" dirty="0">
                <a:solidFill>
                  <a:schemeClr val="tx1"/>
                </a:solidFill>
                <a:effectLst/>
                <a:highlight>
                  <a:srgbClr val="FFFF00"/>
                </a:highlight>
                <a:latin typeface="+mn-lt"/>
                <a:ea typeface="+mn-ea"/>
                <a:cs typeface="+mn-cs"/>
              </a:rPr>
              <a:t> in </a:t>
            </a:r>
            <a:r>
              <a:rPr lang="en-GB" sz="1200" kern="1200" dirty="0" err="1">
                <a:solidFill>
                  <a:schemeClr val="tx1"/>
                </a:solidFill>
                <a:effectLst/>
                <a:highlight>
                  <a:srgbClr val="FFFF00"/>
                </a:highlight>
                <a:latin typeface="+mn-lt"/>
                <a:ea typeface="+mn-ea"/>
                <a:cs typeface="+mn-cs"/>
              </a:rPr>
              <a:t>onze</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communicatie</a:t>
            </a:r>
            <a:r>
              <a:rPr lang="en-GB" sz="1200" kern="1200" dirty="0">
                <a:solidFill>
                  <a:schemeClr val="tx1"/>
                </a:solidFill>
                <a:effectLst/>
                <a:highlight>
                  <a:srgbClr val="FFFF00"/>
                </a:highlight>
                <a:latin typeface="+mn-lt"/>
                <a:ea typeface="+mn-ea"/>
                <a:cs typeface="+mn-cs"/>
              </a:rPr>
              <a:t> </a:t>
            </a:r>
            <a:r>
              <a:rPr lang="en-GB" sz="1200" kern="1200" dirty="0" err="1">
                <a:solidFill>
                  <a:schemeClr val="tx1"/>
                </a:solidFill>
                <a:effectLst/>
                <a:highlight>
                  <a:srgbClr val="FFFF00"/>
                </a:highlight>
                <a:latin typeface="+mn-lt"/>
                <a:ea typeface="+mn-ea"/>
                <a:cs typeface="+mn-cs"/>
              </a:rPr>
              <a:t>vermeld</a:t>
            </a:r>
            <a:endParaRPr lang="en-GB" sz="1200" kern="1200" dirty="0">
              <a:solidFill>
                <a:schemeClr val="tx1"/>
              </a:solidFill>
              <a:effectLst/>
              <a:highlight>
                <a:srgbClr val="FFFF00"/>
              </a:highlight>
              <a:latin typeface="+mn-lt"/>
              <a:ea typeface="+mn-ea"/>
              <a:cs typeface="+mn-cs"/>
            </a:endParaRPr>
          </a:p>
          <a:p>
            <a:pPr lvl="0"/>
            <a:endParaRPr lang="en-GB" sz="1200" kern="1200" dirty="0">
              <a:solidFill>
                <a:schemeClr val="tx1"/>
              </a:solidFill>
              <a:effectLst/>
              <a:highlight>
                <a:srgbClr val="FFFF00"/>
              </a:highlight>
              <a:latin typeface="+mn-lt"/>
              <a:ea typeface="+mn-ea"/>
              <a:cs typeface="+mn-cs"/>
            </a:endParaRPr>
          </a:p>
          <a:p>
            <a:pPr marL="0" marR="0" lvl="0" indent="0" algn="l" defTabSz="914260" rtl="0" eaLnBrk="1" fontAlgn="auto" latinLnBrk="0" hangingPunct="1">
              <a:lnSpc>
                <a:spcPct val="100000"/>
              </a:lnSpc>
              <a:spcBef>
                <a:spcPts val="0"/>
              </a:spcBef>
              <a:spcAft>
                <a:spcPts val="0"/>
              </a:spcAft>
              <a:buClrTx/>
              <a:buSzTx/>
              <a:buFontTx/>
              <a:buNone/>
              <a:tabLst/>
              <a:defRPr/>
            </a:pPr>
            <a:r>
              <a:rPr lang="en-GB" i="0" dirty="0" err="1">
                <a:solidFill>
                  <a:srgbClr val="FF0000"/>
                </a:solidFill>
              </a:rPr>
              <a:t>Medewerkers</a:t>
            </a:r>
            <a:r>
              <a:rPr lang="en-GB" i="0" dirty="0">
                <a:solidFill>
                  <a:srgbClr val="FF0000"/>
                </a:solidFill>
              </a:rPr>
              <a:t>: 725</a:t>
            </a:r>
          </a:p>
          <a:p>
            <a:pPr marL="0" marR="0" lvl="0" indent="0" algn="l" defTabSz="91426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Dutch</a:t>
            </a:r>
            <a:r>
              <a:rPr lang="en-GB" dirty="0"/>
              <a:t> </a:t>
            </a:r>
            <a:r>
              <a:rPr lang="en-GB" sz="1200" b="0" i="0" u="none" strike="noStrike" kern="1200" dirty="0">
                <a:solidFill>
                  <a:schemeClr val="tx1"/>
                </a:solidFill>
                <a:effectLst/>
                <a:latin typeface="+mn-lt"/>
                <a:ea typeface="+mn-ea"/>
                <a:cs typeface="+mn-cs"/>
              </a:rPr>
              <a:t> </a:t>
            </a:r>
            <a:r>
              <a:rPr lang="en-GB" dirty="0"/>
              <a:t> </a:t>
            </a:r>
            <a:r>
              <a:rPr lang="en-GB" sz="1200" b="0" i="0" u="none" strike="noStrike" kern="1200" dirty="0">
                <a:solidFill>
                  <a:schemeClr val="tx1"/>
                </a:solidFill>
                <a:effectLst/>
                <a:latin typeface="+mn-lt"/>
                <a:ea typeface="+mn-ea"/>
                <a:cs typeface="+mn-cs"/>
              </a:rPr>
              <a:t>69%</a:t>
            </a:r>
            <a:r>
              <a:rPr lang="en-GB" dirty="0"/>
              <a:t> </a:t>
            </a:r>
            <a:r>
              <a:rPr lang="en-GB" sz="1200" b="0" i="0" u="none" strike="noStrike" kern="1200" dirty="0">
                <a:solidFill>
                  <a:schemeClr val="tx1"/>
                </a:solidFill>
                <a:effectLst/>
                <a:latin typeface="+mn-lt"/>
                <a:ea typeface="+mn-ea"/>
                <a:cs typeface="+mn-cs"/>
              </a:rPr>
              <a:t>EU</a:t>
            </a:r>
            <a:r>
              <a:rPr lang="en-GB" dirty="0"/>
              <a:t> </a:t>
            </a:r>
            <a:r>
              <a:rPr lang="en-GB" sz="1200" b="0" i="0" u="none" strike="noStrike" kern="1200" dirty="0">
                <a:solidFill>
                  <a:schemeClr val="tx1"/>
                </a:solidFill>
                <a:effectLst/>
                <a:latin typeface="+mn-lt"/>
                <a:ea typeface="+mn-ea"/>
                <a:cs typeface="+mn-cs"/>
              </a:rPr>
              <a:t> </a:t>
            </a:r>
            <a:r>
              <a:rPr lang="en-GB" dirty="0"/>
              <a:t> </a:t>
            </a:r>
            <a:r>
              <a:rPr lang="en-GB" sz="1200" b="0" i="0" u="none" strike="noStrike" kern="1200" dirty="0">
                <a:solidFill>
                  <a:schemeClr val="tx1"/>
                </a:solidFill>
                <a:effectLst/>
                <a:latin typeface="+mn-lt"/>
                <a:ea typeface="+mn-ea"/>
                <a:cs typeface="+mn-cs"/>
              </a:rPr>
              <a:t>24%</a:t>
            </a:r>
            <a:r>
              <a:rPr lang="en-GB" dirty="0"/>
              <a:t> </a:t>
            </a:r>
            <a:r>
              <a:rPr lang="en-GB" sz="1200" b="0" i="0" u="none" strike="noStrike" kern="1200" dirty="0">
                <a:solidFill>
                  <a:schemeClr val="tx1"/>
                </a:solidFill>
                <a:effectLst/>
                <a:latin typeface="+mn-lt"/>
                <a:ea typeface="+mn-ea"/>
                <a:cs typeface="+mn-cs"/>
              </a:rPr>
              <a:t>International</a:t>
            </a:r>
            <a:r>
              <a:rPr lang="en-GB" dirty="0"/>
              <a:t> </a:t>
            </a:r>
            <a:r>
              <a:rPr lang="en-GB" sz="1200" b="0" i="0" u="none" strike="noStrike" kern="1200" dirty="0">
                <a:solidFill>
                  <a:schemeClr val="tx1"/>
                </a:solidFill>
                <a:effectLst/>
                <a:latin typeface="+mn-lt"/>
                <a:ea typeface="+mn-ea"/>
                <a:cs typeface="+mn-cs"/>
              </a:rPr>
              <a:t> </a:t>
            </a:r>
            <a:r>
              <a:rPr lang="en-GB" dirty="0"/>
              <a:t> </a:t>
            </a:r>
            <a:r>
              <a:rPr lang="en-GB" sz="1200" b="0" i="0" u="none" strike="noStrike" kern="1200" dirty="0">
                <a:solidFill>
                  <a:schemeClr val="tx1"/>
                </a:solidFill>
                <a:effectLst/>
                <a:latin typeface="+mn-lt"/>
                <a:ea typeface="+mn-ea"/>
                <a:cs typeface="+mn-cs"/>
              </a:rPr>
              <a:t>7%</a:t>
            </a:r>
            <a:r>
              <a:rPr lang="en-GB" dirty="0"/>
              <a:t> </a:t>
            </a:r>
          </a:p>
          <a:p>
            <a:pPr marL="0" marR="0" lvl="0" indent="0" algn="l" defTabSz="91426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26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29 </a:t>
            </a:r>
            <a:r>
              <a:rPr lang="en-GB" sz="1200" b="0" i="0" u="none" strike="noStrike" kern="1200" dirty="0" err="1">
                <a:solidFill>
                  <a:schemeClr val="tx1"/>
                </a:solidFill>
                <a:effectLst/>
                <a:latin typeface="+mn-lt"/>
                <a:ea typeface="+mn-ea"/>
                <a:cs typeface="+mn-cs"/>
              </a:rPr>
              <a:t>landen</a:t>
            </a:r>
            <a:r>
              <a:rPr lang="en-GB" dirty="0"/>
              <a:t> </a:t>
            </a:r>
          </a:p>
          <a:p>
            <a:pPr marL="0" marR="0" lvl="0" indent="0" algn="l" defTabSz="914260" rtl="0" eaLnBrk="1" fontAlgn="auto" latinLnBrk="0" hangingPunct="1">
              <a:lnSpc>
                <a:spcPct val="100000"/>
              </a:lnSpc>
              <a:spcBef>
                <a:spcPts val="0"/>
              </a:spcBef>
              <a:spcAft>
                <a:spcPts val="0"/>
              </a:spcAft>
              <a:buClrTx/>
              <a:buSzTx/>
              <a:buFontTx/>
              <a:buNone/>
              <a:tabLst/>
              <a:defRPr/>
            </a:pPr>
            <a:r>
              <a:rPr lang="en-GB" dirty="0" err="1"/>
              <a:t>Omzet</a:t>
            </a:r>
            <a:r>
              <a:rPr lang="en-GB" dirty="0"/>
              <a:t>: </a:t>
            </a:r>
            <a:r>
              <a:rPr lang="en-GB" sz="1200" b="0" i="0" u="none" strike="noStrike" kern="1200" dirty="0">
                <a:solidFill>
                  <a:schemeClr val="tx1"/>
                </a:solidFill>
                <a:effectLst/>
                <a:latin typeface="+mn-lt"/>
                <a:ea typeface="+mn-ea"/>
                <a:cs typeface="+mn-cs"/>
              </a:rPr>
              <a:t>100,051,599</a:t>
            </a:r>
            <a:r>
              <a:rPr lang="en-GB" dirty="0"/>
              <a:t>  (100M)</a:t>
            </a:r>
          </a:p>
          <a:p>
            <a:pPr marL="0" marR="0" lvl="0" indent="0" algn="l" defTabSz="914260" rtl="0" eaLnBrk="1" fontAlgn="auto" latinLnBrk="0" hangingPunct="1">
              <a:lnSpc>
                <a:spcPct val="100000"/>
              </a:lnSpc>
              <a:spcBef>
                <a:spcPts val="0"/>
              </a:spcBef>
              <a:spcAft>
                <a:spcPts val="0"/>
              </a:spcAft>
              <a:buClrTx/>
              <a:buSzTx/>
              <a:buFontTx/>
              <a:buNone/>
              <a:tabLst/>
              <a:defRPr/>
            </a:pPr>
            <a:endParaRPr lang="en-GB" i="0" dirty="0">
              <a:solidFill>
                <a:srgbClr val="FF0000"/>
              </a:solidFill>
            </a:endParaRPr>
          </a:p>
          <a:p>
            <a:pPr marL="0" marR="0" lvl="0" indent="0" algn="l" defTabSz="91426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A0DF2-1824-4575-A17A-F4134FACA6E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46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
        <p:nvSpPr>
          <p:cNvPr id="4" name="Slide Number Placeholder 3"/>
          <p:cNvSpPr>
            <a:spLocks noGrp="1"/>
          </p:cNvSpPr>
          <p:nvPr>
            <p:ph type="sldNum" sz="quarter" idx="5"/>
          </p:nvPr>
        </p:nvSpPr>
        <p:spPr/>
        <p:txBody>
          <a:bodyPr/>
          <a:lstStyle/>
          <a:p>
            <a:fld id="{0EDA0DF2-1824-4575-A17A-F4134FACA6EE}" type="slidenum">
              <a:rPr lang="nl-NL" smtClean="0"/>
              <a:t>5</a:t>
            </a:fld>
            <a:endParaRPr lang="nl-NL" dirty="0"/>
          </a:p>
        </p:txBody>
      </p:sp>
    </p:spTree>
    <p:extLst>
      <p:ext uri="{BB962C8B-B14F-4D97-AF65-F5344CB8AC3E}">
        <p14:creationId xmlns:p14="http://schemas.microsoft.com/office/powerpoint/2010/main" val="230342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EDA0DF2-1824-4575-A17A-F4134FACA6EE}" type="slidenum">
              <a:rPr lang="nl-NL" smtClean="0"/>
              <a:t>6</a:t>
            </a:fld>
            <a:endParaRPr lang="nl-NL" dirty="0"/>
          </a:p>
        </p:txBody>
      </p:sp>
    </p:spTree>
    <p:extLst>
      <p:ext uri="{BB962C8B-B14F-4D97-AF65-F5344CB8AC3E}">
        <p14:creationId xmlns:p14="http://schemas.microsoft.com/office/powerpoint/2010/main" val="26297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EDA0DF2-1824-4575-A17A-F4134FACA6EE}" type="slidenum">
              <a:rPr lang="nl-NL" smtClean="0"/>
              <a:t>7</a:t>
            </a:fld>
            <a:endParaRPr lang="nl-NL" dirty="0"/>
          </a:p>
        </p:txBody>
      </p:sp>
    </p:spTree>
    <p:extLst>
      <p:ext uri="{BB962C8B-B14F-4D97-AF65-F5344CB8AC3E}">
        <p14:creationId xmlns:p14="http://schemas.microsoft.com/office/powerpoint/2010/main" val="232062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EDA0DF2-1824-4575-A17A-F4134FACA6EE}" type="slidenum">
              <a:rPr lang="nl-NL" smtClean="0"/>
              <a:t>8</a:t>
            </a:fld>
            <a:endParaRPr lang="nl-NL" dirty="0"/>
          </a:p>
        </p:txBody>
      </p:sp>
    </p:spTree>
    <p:extLst>
      <p:ext uri="{BB962C8B-B14F-4D97-AF65-F5344CB8AC3E}">
        <p14:creationId xmlns:p14="http://schemas.microsoft.com/office/powerpoint/2010/main" val="66082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
        <p:nvSpPr>
          <p:cNvPr id="4" name="Slide Number Placeholder 3"/>
          <p:cNvSpPr>
            <a:spLocks noGrp="1"/>
          </p:cNvSpPr>
          <p:nvPr>
            <p:ph type="sldNum" sz="quarter" idx="5"/>
          </p:nvPr>
        </p:nvSpPr>
        <p:spPr/>
        <p:txBody>
          <a:bodyPr/>
          <a:lstStyle/>
          <a:p>
            <a:fld id="{0EDA0DF2-1824-4575-A17A-F4134FACA6EE}" type="slidenum">
              <a:rPr lang="nl-NL" smtClean="0"/>
              <a:t>9</a:t>
            </a:fld>
            <a:endParaRPr lang="nl-NL" dirty="0"/>
          </a:p>
        </p:txBody>
      </p:sp>
    </p:spTree>
    <p:extLst>
      <p:ext uri="{BB962C8B-B14F-4D97-AF65-F5344CB8AC3E}">
        <p14:creationId xmlns:p14="http://schemas.microsoft.com/office/powerpoint/2010/main" val="192746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solidFill>
                  <a:schemeClr val="bg1"/>
                </a:solidFill>
              </a:rPr>
              <a:t>1. End Slide "Presentatie versie"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solidFill>
                  <a:schemeClr val="bg1"/>
                </a:solidFill>
              </a:rPr>
              <a:t>Suggestie voor een afsluitende titel: </a:t>
            </a:r>
            <a:r>
              <a:rPr lang="en-US" sz="1200" i="1" noProof="0" dirty="0">
                <a:solidFill>
                  <a:schemeClr val="bg1"/>
                </a:solidFill>
              </a:rPr>
              <a:t>Thank you for your attention! / </a:t>
            </a:r>
            <a:r>
              <a:rPr lang="nl-NL" sz="1200" i="1" noProof="0" dirty="0">
                <a:solidFill>
                  <a:schemeClr val="bg1"/>
                </a:solidFill>
              </a:rPr>
              <a:t>Bedankt voor uw aandacht!</a:t>
            </a:r>
            <a:endParaRPr lang="nl-NL" sz="1200" i="1" dirty="0">
              <a:solidFill>
                <a:schemeClr val="bg1"/>
              </a:solidFill>
            </a:endParaRPr>
          </a:p>
        </p:txBody>
      </p:sp>
      <p:sp>
        <p:nvSpPr>
          <p:cNvPr id="4" name="Slide Number Placeholder 3"/>
          <p:cNvSpPr>
            <a:spLocks noGrp="1"/>
          </p:cNvSpPr>
          <p:nvPr>
            <p:ph type="sldNum" sz="quarter" idx="5"/>
          </p:nvPr>
        </p:nvSpPr>
        <p:spPr/>
        <p:txBody>
          <a:bodyPr/>
          <a:lstStyle/>
          <a:p>
            <a:fld id="{0EDA0DF2-1824-4575-A17A-F4134FACA6EE}" type="slidenum">
              <a:rPr lang="nl-NL" smtClean="0"/>
              <a:t>10</a:t>
            </a:fld>
            <a:endParaRPr lang="nl-NL" dirty="0"/>
          </a:p>
        </p:txBody>
      </p:sp>
    </p:spTree>
    <p:extLst>
      <p:ext uri="{BB962C8B-B14F-4D97-AF65-F5344CB8AC3E}">
        <p14:creationId xmlns:p14="http://schemas.microsoft.com/office/powerpoint/2010/main" val="343427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5460" y="4817"/>
            <a:ext cx="7459503" cy="5145120"/>
            <a:chOff x="1666973" y="1800"/>
            <a:chExt cx="7459503" cy="5716800"/>
          </a:xfrm>
        </p:grpSpPr>
        <p:sp>
          <p:nvSpPr>
            <p:cNvPr id="25" name="Freeform 24"/>
            <p:cNvSpPr>
              <a:spLocks noChangeAspect="1"/>
            </p:cNvSpPr>
            <p:nvPr userDrawn="1"/>
          </p:nvSpPr>
          <p:spPr bwMode="auto">
            <a:xfrm>
              <a:off x="1666973" y="1800"/>
              <a:ext cx="7459503" cy="5716800"/>
            </a:xfrm>
            <a:custGeom>
              <a:avLst/>
              <a:gdLst>
                <a:gd name="connsiteX0" fmla="*/ 5585169 w 7444315"/>
                <a:gd name="connsiteY0" fmla="*/ 0 h 5716800"/>
                <a:gd name="connsiteX1" fmla="*/ 7444315 w 7444315"/>
                <a:gd name="connsiteY1" fmla="*/ 0 h 5716800"/>
                <a:gd name="connsiteX2" fmla="*/ 5023705 w 7444315"/>
                <a:gd name="connsiteY2" fmla="*/ 3861096 h 5716800"/>
                <a:gd name="connsiteX3" fmla="*/ 5149768 w 7444315"/>
                <a:gd name="connsiteY3" fmla="*/ 4855770 h 5716800"/>
                <a:gd name="connsiteX4" fmla="*/ 4478283 w 7444315"/>
                <a:gd name="connsiteY4" fmla="*/ 2719531 h 5716800"/>
                <a:gd name="connsiteX5" fmla="*/ 5585169 w 7444315"/>
                <a:gd name="connsiteY5" fmla="*/ 0 h 5716800"/>
                <a:gd name="connsiteX6" fmla="*/ 0 w 7444315"/>
                <a:gd name="connsiteY6" fmla="*/ 0 h 5716800"/>
                <a:gd name="connsiteX7" fmla="*/ 5540757 w 7444315"/>
                <a:gd name="connsiteY7" fmla="*/ 0 h 5716800"/>
                <a:gd name="connsiteX8" fmla="*/ 3894280 w 7444315"/>
                <a:gd name="connsiteY8" fmla="*/ 3774330 h 5716800"/>
                <a:gd name="connsiteX9" fmla="*/ 4373780 w 7444315"/>
                <a:gd name="connsiteY9" fmla="*/ 5715000 h 5716800"/>
                <a:gd name="connsiteX10" fmla="*/ 5511871 w 7444315"/>
                <a:gd name="connsiteY10" fmla="*/ 5715000 h 5716800"/>
                <a:gd name="connsiteX11" fmla="*/ 5149768 w 7444315"/>
                <a:gd name="connsiteY11" fmla="*/ 4855770 h 5716800"/>
                <a:gd name="connsiteX12" fmla="*/ 5911744 w 7444315"/>
                <a:gd name="connsiteY12" fmla="*/ 5716800 h 5716800"/>
                <a:gd name="connsiteX13" fmla="*/ 1992846 w 7444315"/>
                <a:gd name="connsiteY13" fmla="*/ 5716800 h 5716800"/>
                <a:gd name="connsiteX14" fmla="*/ 0 w 7444315"/>
                <a:gd name="connsiteY14" fmla="*/ 0 h 5716800"/>
                <a:gd name="connsiteX0" fmla="*/ 5600357 w 7459503"/>
                <a:gd name="connsiteY0" fmla="*/ 0 h 5716800"/>
                <a:gd name="connsiteX1" fmla="*/ 7459503 w 7459503"/>
                <a:gd name="connsiteY1" fmla="*/ 0 h 5716800"/>
                <a:gd name="connsiteX2" fmla="*/ 5038893 w 7459503"/>
                <a:gd name="connsiteY2" fmla="*/ 3861096 h 5716800"/>
                <a:gd name="connsiteX3" fmla="*/ 5164956 w 7459503"/>
                <a:gd name="connsiteY3" fmla="*/ 4855770 h 5716800"/>
                <a:gd name="connsiteX4" fmla="*/ 4493471 w 7459503"/>
                <a:gd name="connsiteY4" fmla="*/ 2719531 h 5716800"/>
                <a:gd name="connsiteX5" fmla="*/ 5600357 w 7459503"/>
                <a:gd name="connsiteY5" fmla="*/ 0 h 5716800"/>
                <a:gd name="connsiteX6" fmla="*/ 15188 w 7459503"/>
                <a:gd name="connsiteY6" fmla="*/ 0 h 5716800"/>
                <a:gd name="connsiteX7" fmla="*/ 5555945 w 7459503"/>
                <a:gd name="connsiteY7" fmla="*/ 0 h 5716800"/>
                <a:gd name="connsiteX8" fmla="*/ 3909468 w 7459503"/>
                <a:gd name="connsiteY8" fmla="*/ 3774330 h 5716800"/>
                <a:gd name="connsiteX9" fmla="*/ 4388968 w 7459503"/>
                <a:gd name="connsiteY9" fmla="*/ 5715000 h 5716800"/>
                <a:gd name="connsiteX10" fmla="*/ 5527059 w 7459503"/>
                <a:gd name="connsiteY10" fmla="*/ 5715000 h 5716800"/>
                <a:gd name="connsiteX11" fmla="*/ 5164956 w 7459503"/>
                <a:gd name="connsiteY11" fmla="*/ 4855770 h 5716800"/>
                <a:gd name="connsiteX12" fmla="*/ 5926932 w 7459503"/>
                <a:gd name="connsiteY12" fmla="*/ 5716800 h 5716800"/>
                <a:gd name="connsiteX13" fmla="*/ 0 w 7459503"/>
                <a:gd name="connsiteY13" fmla="*/ 5713424 h 5716800"/>
                <a:gd name="connsiteX14" fmla="*/ 15188 w 7459503"/>
                <a:gd name="connsiteY14" fmla="*/ 0 h 5716800"/>
                <a:gd name="connsiteX0" fmla="*/ 5600357 w 7459503"/>
                <a:gd name="connsiteY0" fmla="*/ 0 h 5716800"/>
                <a:gd name="connsiteX1" fmla="*/ 7459503 w 7459503"/>
                <a:gd name="connsiteY1" fmla="*/ 0 h 5716800"/>
                <a:gd name="connsiteX2" fmla="*/ 5038893 w 7459503"/>
                <a:gd name="connsiteY2" fmla="*/ 3861096 h 5716800"/>
                <a:gd name="connsiteX3" fmla="*/ 5164956 w 7459503"/>
                <a:gd name="connsiteY3" fmla="*/ 4855770 h 5716800"/>
                <a:gd name="connsiteX4" fmla="*/ 4493471 w 7459503"/>
                <a:gd name="connsiteY4" fmla="*/ 2719531 h 5716800"/>
                <a:gd name="connsiteX5" fmla="*/ 5600357 w 7459503"/>
                <a:gd name="connsiteY5" fmla="*/ 0 h 5716800"/>
                <a:gd name="connsiteX6" fmla="*/ 12150 w 7459503"/>
                <a:gd name="connsiteY6" fmla="*/ 0 h 5716800"/>
                <a:gd name="connsiteX7" fmla="*/ 5555945 w 7459503"/>
                <a:gd name="connsiteY7" fmla="*/ 0 h 5716800"/>
                <a:gd name="connsiteX8" fmla="*/ 3909468 w 7459503"/>
                <a:gd name="connsiteY8" fmla="*/ 3774330 h 5716800"/>
                <a:gd name="connsiteX9" fmla="*/ 4388968 w 7459503"/>
                <a:gd name="connsiteY9" fmla="*/ 5715000 h 5716800"/>
                <a:gd name="connsiteX10" fmla="*/ 5527059 w 7459503"/>
                <a:gd name="connsiteY10" fmla="*/ 5715000 h 5716800"/>
                <a:gd name="connsiteX11" fmla="*/ 5164956 w 7459503"/>
                <a:gd name="connsiteY11" fmla="*/ 4855770 h 5716800"/>
                <a:gd name="connsiteX12" fmla="*/ 5926932 w 7459503"/>
                <a:gd name="connsiteY12" fmla="*/ 5716800 h 5716800"/>
                <a:gd name="connsiteX13" fmla="*/ 0 w 7459503"/>
                <a:gd name="connsiteY13" fmla="*/ 5713424 h 5716800"/>
                <a:gd name="connsiteX14" fmla="*/ 12150 w 7459503"/>
                <a:gd name="connsiteY14" fmla="*/ 0 h 57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59503" h="5716800">
                  <a:moveTo>
                    <a:pt x="5600357" y="0"/>
                  </a:moveTo>
                  <a:lnTo>
                    <a:pt x="7459503" y="0"/>
                  </a:lnTo>
                  <a:cubicBezTo>
                    <a:pt x="6052776" y="893692"/>
                    <a:pt x="5038893" y="2371609"/>
                    <a:pt x="5038893" y="3861096"/>
                  </a:cubicBezTo>
                  <a:cubicBezTo>
                    <a:pt x="5040361" y="4216660"/>
                    <a:pt x="5081338" y="4545354"/>
                    <a:pt x="5164956" y="4855770"/>
                  </a:cubicBezTo>
                  <a:cubicBezTo>
                    <a:pt x="4710408" y="4212189"/>
                    <a:pt x="4495464" y="3537377"/>
                    <a:pt x="4493471" y="2719531"/>
                  </a:cubicBezTo>
                  <a:cubicBezTo>
                    <a:pt x="4493471" y="1698260"/>
                    <a:pt x="4906747" y="757997"/>
                    <a:pt x="5600357" y="0"/>
                  </a:cubicBezTo>
                  <a:close/>
                  <a:moveTo>
                    <a:pt x="12150" y="0"/>
                  </a:moveTo>
                  <a:lnTo>
                    <a:pt x="5555945" y="0"/>
                  </a:lnTo>
                  <a:cubicBezTo>
                    <a:pt x="4527619" y="1020949"/>
                    <a:pt x="3906579" y="2371609"/>
                    <a:pt x="3909468" y="3774330"/>
                  </a:cubicBezTo>
                  <a:cubicBezTo>
                    <a:pt x="3909468" y="4508950"/>
                    <a:pt x="4013456" y="5084499"/>
                    <a:pt x="4388968" y="5715000"/>
                  </a:cubicBezTo>
                  <a:lnTo>
                    <a:pt x="5527059" y="5715000"/>
                  </a:lnTo>
                  <a:cubicBezTo>
                    <a:pt x="5365050" y="5440374"/>
                    <a:pt x="5244991" y="5156648"/>
                    <a:pt x="5164956" y="4855770"/>
                  </a:cubicBezTo>
                  <a:cubicBezTo>
                    <a:pt x="5369481" y="5145750"/>
                    <a:pt x="5622709" y="5429322"/>
                    <a:pt x="5926932" y="5716800"/>
                  </a:cubicBezTo>
                  <a:lnTo>
                    <a:pt x="0" y="5713424"/>
                  </a:lnTo>
                  <a:cubicBezTo>
                    <a:pt x="0" y="5713424"/>
                    <a:pt x="12150" y="5716800"/>
                    <a:pt x="12150" y="0"/>
                  </a:cubicBezTo>
                  <a:close/>
                </a:path>
              </a:pathLst>
            </a:custGeom>
            <a:solidFill>
              <a:srgbClr val="ECF7FE"/>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26" name="Freeform 25"/>
            <p:cNvSpPr>
              <a:spLocks noChangeAspect="1"/>
            </p:cNvSpPr>
            <p:nvPr userDrawn="1"/>
          </p:nvSpPr>
          <p:spPr bwMode="auto">
            <a:xfrm>
              <a:off x="5576555" y="1800"/>
              <a:ext cx="1690900" cy="5715000"/>
            </a:xfrm>
            <a:custGeom>
              <a:avLst/>
              <a:gdLst/>
              <a:ahLst/>
              <a:cxnLst/>
              <a:rect l="l" t="t" r="r" b="b"/>
              <a:pathLst>
                <a:path w="1690900" h="5715000">
                  <a:moveTo>
                    <a:pt x="1646488" y="0"/>
                  </a:moveTo>
                  <a:lnTo>
                    <a:pt x="1650206" y="0"/>
                  </a:lnTo>
                  <a:lnTo>
                    <a:pt x="1659036" y="0"/>
                  </a:lnTo>
                  <a:lnTo>
                    <a:pt x="1676231" y="0"/>
                  </a:lnTo>
                  <a:lnTo>
                    <a:pt x="1690900" y="0"/>
                  </a:lnTo>
                  <a:cubicBezTo>
                    <a:pt x="997290" y="757997"/>
                    <a:pt x="584014" y="1698260"/>
                    <a:pt x="584014" y="2719531"/>
                  </a:cubicBezTo>
                  <a:cubicBezTo>
                    <a:pt x="586007" y="3537378"/>
                    <a:pt x="800951" y="4212189"/>
                    <a:pt x="1255499" y="4855770"/>
                  </a:cubicBezTo>
                  <a:cubicBezTo>
                    <a:pt x="1335534" y="5156648"/>
                    <a:pt x="1455593" y="5440374"/>
                    <a:pt x="1617602" y="5715000"/>
                  </a:cubicBezTo>
                  <a:cubicBezTo>
                    <a:pt x="1617602" y="5715000"/>
                    <a:pt x="1617602" y="5715000"/>
                    <a:pt x="479511" y="5715000"/>
                  </a:cubicBezTo>
                  <a:cubicBezTo>
                    <a:pt x="103999" y="5084499"/>
                    <a:pt x="11" y="4508950"/>
                    <a:pt x="11" y="3774330"/>
                  </a:cubicBezTo>
                  <a:cubicBezTo>
                    <a:pt x="-2878" y="2371609"/>
                    <a:pt x="618162" y="1020949"/>
                    <a:pt x="1646488" y="0"/>
                  </a:cubicBezTo>
                  <a:close/>
                </a:path>
              </a:pathLst>
            </a:custGeom>
            <a:solidFill>
              <a:srgbClr val="CEEAF9"/>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grpSp>
      <p:sp>
        <p:nvSpPr>
          <p:cNvPr id="2" name="Title 1"/>
          <p:cNvSpPr>
            <a:spLocks noGrp="1"/>
          </p:cNvSpPr>
          <p:nvPr>
            <p:ph type="ctrTitle" hasCustomPrompt="1"/>
          </p:nvPr>
        </p:nvSpPr>
        <p:spPr bwMode="gray">
          <a:xfrm>
            <a:off x="2076141" y="3743489"/>
            <a:ext cx="6670984" cy="642187"/>
          </a:xfrm>
          <a:prstGeom prst="rect">
            <a:avLst/>
          </a:prstGeom>
        </p:spPr>
        <p:txBody>
          <a:bodyPr wrap="square" lIns="0" tIns="0" rIns="0" bIns="0" anchor="t" anchorCtr="0">
            <a:noAutofit/>
          </a:bodyPr>
          <a:lstStyle>
            <a:lvl1pPr marL="0" marR="0" indent="0" algn="l" defTabSz="914400" rtl="0" eaLnBrk="1" fontAlgn="auto" latinLnBrk="0" hangingPunct="1">
              <a:lnSpc>
                <a:spcPct val="100000"/>
              </a:lnSpc>
              <a:spcBef>
                <a:spcPts val="336"/>
              </a:spcBef>
              <a:spcAft>
                <a:spcPts val="0"/>
              </a:spcAft>
              <a:buClrTx/>
              <a:buSzTx/>
              <a:buFontTx/>
              <a:buNone/>
              <a:tabLst/>
              <a:defRPr sz="1600">
                <a:latin typeface="+mn-lt"/>
              </a:defRPr>
            </a:lvl1pPr>
          </a:lstStyle>
          <a:p>
            <a:pPr lvl="0"/>
            <a:r>
              <a:rPr lang="en-GB" noProof="0" dirty="0"/>
              <a:t>Click to edit Name author </a:t>
            </a:r>
            <a:r>
              <a:rPr lang="nl-NL" dirty="0"/>
              <a:t>|</a:t>
            </a:r>
            <a:r>
              <a:rPr lang="en-GB" noProof="0" dirty="0"/>
              <a:t> Date</a:t>
            </a:r>
          </a:p>
        </p:txBody>
      </p:sp>
      <p:sp>
        <p:nvSpPr>
          <p:cNvPr id="6" name="Text Placeholder 5"/>
          <p:cNvSpPr>
            <a:spLocks noGrp="1"/>
          </p:cNvSpPr>
          <p:nvPr>
            <p:ph type="body" sz="quarter" idx="10" hasCustomPrompt="1"/>
          </p:nvPr>
        </p:nvSpPr>
        <p:spPr>
          <a:xfrm>
            <a:off x="2076141" y="2894479"/>
            <a:ext cx="6670984" cy="818212"/>
          </a:xfrm>
          <a:prstGeom prst="rect">
            <a:avLst/>
          </a:prstGeom>
        </p:spPr>
        <p:txBody>
          <a:bodyPr wrap="square" lIns="0" tIns="0" rIns="0" bIns="0" anchor="b" anchorCtr="0">
            <a:noAutofit/>
          </a:bodyPr>
          <a:lstStyle>
            <a:lvl1pPr marL="0" indent="0" algn="l">
              <a:buNone/>
              <a:defRPr sz="2400" b="1"/>
            </a:lvl1pPr>
          </a:lstStyle>
          <a:p>
            <a:pPr lvl="0"/>
            <a:r>
              <a:rPr lang="en-GB" noProof="0" dirty="0"/>
              <a:t>Click to edit Overall title</a:t>
            </a:r>
          </a:p>
        </p:txBody>
      </p:sp>
      <p:grpSp>
        <p:nvGrpSpPr>
          <p:cNvPr id="9" name="Group 8">
            <a:extLst>
              <a:ext uri="{FF2B5EF4-FFF2-40B4-BE49-F238E27FC236}">
                <a16:creationId xmlns:a16="http://schemas.microsoft.com/office/drawing/2014/main" id="{45896709-076A-4371-AF74-3072612E42EF}"/>
              </a:ext>
            </a:extLst>
          </p:cNvPr>
          <p:cNvGrpSpPr/>
          <p:nvPr userDrawn="1"/>
        </p:nvGrpSpPr>
        <p:grpSpPr>
          <a:xfrm>
            <a:off x="490020" y="329048"/>
            <a:ext cx="3322765" cy="1826989"/>
            <a:chOff x="2736110" y="828575"/>
            <a:chExt cx="3674092" cy="2020163"/>
          </a:xfrm>
        </p:grpSpPr>
        <p:grpSp>
          <p:nvGrpSpPr>
            <p:cNvPr id="11" name="Graphic 3">
              <a:extLst>
                <a:ext uri="{FF2B5EF4-FFF2-40B4-BE49-F238E27FC236}">
                  <a16:creationId xmlns:a16="http://schemas.microsoft.com/office/drawing/2014/main" id="{FCBBF973-85F0-49E9-AF1D-651E97193F99}"/>
                </a:ext>
              </a:extLst>
            </p:cNvPr>
            <p:cNvGrpSpPr/>
            <p:nvPr/>
          </p:nvGrpSpPr>
          <p:grpSpPr>
            <a:xfrm>
              <a:off x="2736110" y="828575"/>
              <a:ext cx="1537413" cy="2020163"/>
              <a:chOff x="2736110" y="828575"/>
              <a:chExt cx="1537413" cy="2020163"/>
            </a:xfrm>
          </p:grpSpPr>
          <p:sp>
            <p:nvSpPr>
              <p:cNvPr id="49" name="Freeform: Shape 48">
                <a:extLst>
                  <a:ext uri="{FF2B5EF4-FFF2-40B4-BE49-F238E27FC236}">
                    <a16:creationId xmlns:a16="http://schemas.microsoft.com/office/drawing/2014/main" id="{FCCA0E6B-7BF2-49DC-9BC9-3B39709B7B7C}"/>
                  </a:ext>
                </a:extLst>
              </p:cNvPr>
              <p:cNvSpPr/>
              <p:nvPr/>
            </p:nvSpPr>
            <p:spPr>
              <a:xfrm>
                <a:off x="3676715" y="828575"/>
                <a:ext cx="416685" cy="322774"/>
              </a:xfrm>
              <a:custGeom>
                <a:avLst/>
                <a:gdLst>
                  <a:gd name="connsiteX0" fmla="*/ 30470 w 416685"/>
                  <a:gd name="connsiteY0" fmla="*/ 159013 h 322774"/>
                  <a:gd name="connsiteX1" fmla="*/ 88124 w 416685"/>
                  <a:gd name="connsiteY1" fmla="*/ 208461 h 322774"/>
                  <a:gd name="connsiteX2" fmla="*/ 94121 w 416685"/>
                  <a:gd name="connsiteY2" fmla="*/ 286210 h 322774"/>
                  <a:gd name="connsiteX3" fmla="*/ 117477 w 416685"/>
                  <a:gd name="connsiteY3" fmla="*/ 321350 h 322774"/>
                  <a:gd name="connsiteX4" fmla="*/ 123790 w 416685"/>
                  <a:gd name="connsiteY4" fmla="*/ 321140 h 322774"/>
                  <a:gd name="connsiteX5" fmla="*/ 185337 w 416685"/>
                  <a:gd name="connsiteY5" fmla="*/ 202149 h 322774"/>
                  <a:gd name="connsiteX6" fmla="*/ 384181 w 416685"/>
                  <a:gd name="connsiteY6" fmla="*/ 59907 h 322774"/>
                  <a:gd name="connsiteX7" fmla="*/ 415744 w 416685"/>
                  <a:gd name="connsiteY7" fmla="*/ 4567 h 322774"/>
                  <a:gd name="connsiteX8" fmla="*/ 349883 w 416685"/>
                  <a:gd name="connsiteY8" fmla="*/ 13510 h 322774"/>
                  <a:gd name="connsiteX9" fmla="*/ 134100 w 416685"/>
                  <a:gd name="connsiteY9" fmla="*/ 125136 h 322774"/>
                  <a:gd name="connsiteX10" fmla="*/ 3221 w 416685"/>
                  <a:gd name="connsiteY10" fmla="*/ 135236 h 322774"/>
                  <a:gd name="connsiteX11" fmla="*/ 1958 w 416685"/>
                  <a:gd name="connsiteY11" fmla="*/ 142706 h 322774"/>
                  <a:gd name="connsiteX12" fmla="*/ 20791 w 416685"/>
                  <a:gd name="connsiteY12" fmla="*/ 173216 h 322774"/>
                  <a:gd name="connsiteX13" fmla="*/ 30575 w 416685"/>
                  <a:gd name="connsiteY13" fmla="*/ 159013 h 3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685" h="322774">
                    <a:moveTo>
                      <a:pt x="30470" y="159013"/>
                    </a:moveTo>
                    <a:cubicBezTo>
                      <a:pt x="46462" y="149229"/>
                      <a:pt x="72238" y="171323"/>
                      <a:pt x="88124" y="208461"/>
                    </a:cubicBezTo>
                    <a:cubicBezTo>
                      <a:pt x="101486" y="239393"/>
                      <a:pt x="103380" y="271271"/>
                      <a:pt x="94121" y="286210"/>
                    </a:cubicBezTo>
                    <a:cubicBezTo>
                      <a:pt x="94121" y="286210"/>
                      <a:pt x="116636" y="320614"/>
                      <a:pt x="117477" y="321350"/>
                    </a:cubicBezTo>
                    <a:cubicBezTo>
                      <a:pt x="118214" y="322192"/>
                      <a:pt x="121896" y="324191"/>
                      <a:pt x="123790" y="321140"/>
                    </a:cubicBezTo>
                    <a:cubicBezTo>
                      <a:pt x="125578" y="317983"/>
                      <a:pt x="185337" y="202149"/>
                      <a:pt x="185337" y="202149"/>
                    </a:cubicBezTo>
                    <a:cubicBezTo>
                      <a:pt x="185337" y="202149"/>
                      <a:pt x="370714" y="72847"/>
                      <a:pt x="384181" y="59907"/>
                    </a:cubicBezTo>
                    <a:cubicBezTo>
                      <a:pt x="397648" y="46966"/>
                      <a:pt x="421741" y="16456"/>
                      <a:pt x="415744" y="4567"/>
                    </a:cubicBezTo>
                    <a:cubicBezTo>
                      <a:pt x="408590" y="-9531"/>
                      <a:pt x="349883" y="13510"/>
                      <a:pt x="349883" y="13510"/>
                    </a:cubicBezTo>
                    <a:lnTo>
                      <a:pt x="134100" y="125136"/>
                    </a:lnTo>
                    <a:cubicBezTo>
                      <a:pt x="134100" y="125136"/>
                      <a:pt x="9428" y="134500"/>
                      <a:pt x="3221" y="135236"/>
                    </a:cubicBezTo>
                    <a:cubicBezTo>
                      <a:pt x="-3197" y="135973"/>
                      <a:pt x="1958" y="142706"/>
                      <a:pt x="1958" y="142706"/>
                    </a:cubicBezTo>
                    <a:lnTo>
                      <a:pt x="20791" y="173216"/>
                    </a:lnTo>
                    <a:cubicBezTo>
                      <a:pt x="22790" y="166694"/>
                      <a:pt x="26051" y="161644"/>
                      <a:pt x="30575" y="159013"/>
                    </a:cubicBezTo>
                  </a:path>
                </a:pathLst>
              </a:custGeom>
              <a:solidFill>
                <a:srgbClr val="004C7D"/>
              </a:solidFill>
              <a:ln w="10508"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10D9A0AC-64C8-45E5-B71B-832DFE2DD345}"/>
                  </a:ext>
                </a:extLst>
              </p:cNvPr>
              <p:cNvSpPr/>
              <p:nvPr/>
            </p:nvSpPr>
            <p:spPr>
              <a:xfrm>
                <a:off x="3680355" y="1027254"/>
                <a:ext cx="53750" cy="90721"/>
              </a:xfrm>
              <a:custGeom>
                <a:avLst/>
                <a:gdLst>
                  <a:gd name="connsiteX0" fmla="*/ 46715 w 53750"/>
                  <a:gd name="connsiteY0" fmla="*/ 33243 h 90721"/>
                  <a:gd name="connsiteX1" fmla="*/ 8735 w 53750"/>
                  <a:gd name="connsiteY1" fmla="*/ 1681 h 90721"/>
                  <a:gd name="connsiteX2" fmla="*/ 6946 w 53750"/>
                  <a:gd name="connsiteY2" fmla="*/ 57441 h 90721"/>
                  <a:gd name="connsiteX3" fmla="*/ 45032 w 53750"/>
                  <a:gd name="connsiteY3" fmla="*/ 89004 h 90721"/>
                  <a:gd name="connsiteX4" fmla="*/ 46715 w 53750"/>
                  <a:gd name="connsiteY4" fmla="*/ 33243 h 9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0" h="90721">
                    <a:moveTo>
                      <a:pt x="46715" y="33243"/>
                    </a:moveTo>
                    <a:cubicBezTo>
                      <a:pt x="36615" y="9045"/>
                      <a:pt x="19571" y="-5053"/>
                      <a:pt x="8735" y="1681"/>
                    </a:cubicBezTo>
                    <a:cubicBezTo>
                      <a:pt x="-2207" y="8309"/>
                      <a:pt x="-2943" y="33348"/>
                      <a:pt x="6946" y="57441"/>
                    </a:cubicBezTo>
                    <a:cubicBezTo>
                      <a:pt x="17046" y="81639"/>
                      <a:pt x="34090" y="95842"/>
                      <a:pt x="45032" y="89004"/>
                    </a:cubicBezTo>
                    <a:cubicBezTo>
                      <a:pt x="55973" y="82376"/>
                      <a:pt x="56710" y="57231"/>
                      <a:pt x="46715" y="33243"/>
                    </a:cubicBezTo>
                  </a:path>
                </a:pathLst>
              </a:custGeom>
              <a:solidFill>
                <a:srgbClr val="004C7D"/>
              </a:solidFill>
              <a:ln w="10508"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4564DCCC-B15F-43C2-BE12-35CC63A83B3F}"/>
                  </a:ext>
                </a:extLst>
              </p:cNvPr>
              <p:cNvSpPr/>
              <p:nvPr/>
            </p:nvSpPr>
            <p:spPr>
              <a:xfrm>
                <a:off x="2887062" y="2460997"/>
                <a:ext cx="526052" cy="387740"/>
              </a:xfrm>
              <a:custGeom>
                <a:avLst/>
                <a:gdLst>
                  <a:gd name="connsiteX0" fmla="*/ 522593 w 526052"/>
                  <a:gd name="connsiteY0" fmla="*/ 285362 h 387740"/>
                  <a:gd name="connsiteX1" fmla="*/ 280929 w 526052"/>
                  <a:gd name="connsiteY1" fmla="*/ 256430 h 387740"/>
                  <a:gd name="connsiteX2" fmla="*/ 280403 w 526052"/>
                  <a:gd name="connsiteY2" fmla="*/ 254326 h 387740"/>
                  <a:gd name="connsiteX3" fmla="*/ 392135 w 526052"/>
                  <a:gd name="connsiteY3" fmla="*/ 169738 h 387740"/>
                  <a:gd name="connsiteX4" fmla="*/ 393187 w 526052"/>
                  <a:gd name="connsiteY4" fmla="*/ 169422 h 387740"/>
                  <a:gd name="connsiteX5" fmla="*/ 467254 w 526052"/>
                  <a:gd name="connsiteY5" fmla="*/ 170369 h 387740"/>
                  <a:gd name="connsiteX6" fmla="*/ 473882 w 526052"/>
                  <a:gd name="connsiteY6" fmla="*/ 169107 h 387740"/>
                  <a:gd name="connsiteX7" fmla="*/ 489453 w 526052"/>
                  <a:gd name="connsiteY7" fmla="*/ 161532 h 387740"/>
                  <a:gd name="connsiteX8" fmla="*/ 489558 w 526052"/>
                  <a:gd name="connsiteY8" fmla="*/ 159322 h 387740"/>
                  <a:gd name="connsiteX9" fmla="*/ 417490 w 526052"/>
                  <a:gd name="connsiteY9" fmla="*/ 135019 h 387740"/>
                  <a:gd name="connsiteX10" fmla="*/ 415807 w 526052"/>
                  <a:gd name="connsiteY10" fmla="*/ 132494 h 387740"/>
                  <a:gd name="connsiteX11" fmla="*/ 415807 w 526052"/>
                  <a:gd name="connsiteY11" fmla="*/ 1825 h 387740"/>
                  <a:gd name="connsiteX12" fmla="*/ 411598 w 526052"/>
                  <a:gd name="connsiteY12" fmla="*/ 668 h 387740"/>
                  <a:gd name="connsiteX13" fmla="*/ 393923 w 526052"/>
                  <a:gd name="connsiteY13" fmla="*/ 9716 h 387740"/>
                  <a:gd name="connsiteX14" fmla="*/ 391504 w 526052"/>
                  <a:gd name="connsiteY14" fmla="*/ 12451 h 387740"/>
                  <a:gd name="connsiteX15" fmla="*/ 358573 w 526052"/>
                  <a:gd name="connsiteY15" fmla="*/ 115661 h 387740"/>
                  <a:gd name="connsiteX16" fmla="*/ 358047 w 526052"/>
                  <a:gd name="connsiteY16" fmla="*/ 115976 h 387740"/>
                  <a:gd name="connsiteX17" fmla="*/ 324801 w 526052"/>
                  <a:gd name="connsiteY17" fmla="*/ 105456 h 387740"/>
                  <a:gd name="connsiteX18" fmla="*/ 320909 w 526052"/>
                  <a:gd name="connsiteY18" fmla="*/ 105561 h 387740"/>
                  <a:gd name="connsiteX19" fmla="*/ 304917 w 526052"/>
                  <a:gd name="connsiteY19" fmla="*/ 113136 h 387740"/>
                  <a:gd name="connsiteX20" fmla="*/ 304286 w 526052"/>
                  <a:gd name="connsiteY20" fmla="*/ 115556 h 387740"/>
                  <a:gd name="connsiteX21" fmla="*/ 336479 w 526052"/>
                  <a:gd name="connsiteY21" fmla="*/ 150800 h 387740"/>
                  <a:gd name="connsiteX22" fmla="*/ 336164 w 526052"/>
                  <a:gd name="connsiteY22" fmla="*/ 152063 h 387740"/>
                  <a:gd name="connsiteX23" fmla="*/ 192344 w 526052"/>
                  <a:gd name="connsiteY23" fmla="*/ 226445 h 387740"/>
                  <a:gd name="connsiteX24" fmla="*/ 190555 w 526052"/>
                  <a:gd name="connsiteY24" fmla="*/ 226445 h 387740"/>
                  <a:gd name="connsiteX25" fmla="*/ 72406 w 526052"/>
                  <a:gd name="connsiteY25" fmla="*/ 139648 h 387740"/>
                  <a:gd name="connsiteX26" fmla="*/ 69039 w 526052"/>
                  <a:gd name="connsiteY26" fmla="*/ 139227 h 387740"/>
                  <a:gd name="connsiteX27" fmla="*/ 52837 w 526052"/>
                  <a:gd name="connsiteY27" fmla="*/ 147750 h 387740"/>
                  <a:gd name="connsiteX28" fmla="*/ 52311 w 526052"/>
                  <a:gd name="connsiteY28" fmla="*/ 149643 h 387740"/>
                  <a:gd name="connsiteX29" fmla="*/ 103969 w 526052"/>
                  <a:gd name="connsiteY29" fmla="*/ 268003 h 387740"/>
                  <a:gd name="connsiteX30" fmla="*/ 103337 w 526052"/>
                  <a:gd name="connsiteY30" fmla="*/ 269791 h 387740"/>
                  <a:gd name="connsiteX31" fmla="*/ 25588 w 526052"/>
                  <a:gd name="connsiteY31" fmla="*/ 325868 h 387740"/>
                  <a:gd name="connsiteX32" fmla="*/ 128 w 526052"/>
                  <a:gd name="connsiteY32" fmla="*/ 379840 h 387740"/>
                  <a:gd name="connsiteX33" fmla="*/ 205600 w 526052"/>
                  <a:gd name="connsiteY33" fmla="*/ 304300 h 387740"/>
                  <a:gd name="connsiteX34" fmla="*/ 211807 w 526052"/>
                  <a:gd name="connsiteY34" fmla="*/ 302827 h 387740"/>
                  <a:gd name="connsiteX35" fmla="*/ 504392 w 526052"/>
                  <a:gd name="connsiteY35" fmla="*/ 298408 h 387740"/>
                  <a:gd name="connsiteX36" fmla="*/ 509021 w 526052"/>
                  <a:gd name="connsiteY36" fmla="*/ 297356 h 387740"/>
                  <a:gd name="connsiteX37" fmla="*/ 525539 w 526052"/>
                  <a:gd name="connsiteY37" fmla="*/ 287992 h 387740"/>
                  <a:gd name="connsiteX38" fmla="*/ 522593 w 526052"/>
                  <a:gd name="connsiteY38" fmla="*/ 285573 h 3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6052" h="387740">
                    <a:moveTo>
                      <a:pt x="522593" y="285362"/>
                    </a:moveTo>
                    <a:lnTo>
                      <a:pt x="280929" y="256430"/>
                    </a:lnTo>
                    <a:cubicBezTo>
                      <a:pt x="280929" y="256430"/>
                      <a:pt x="278194" y="256009"/>
                      <a:pt x="280403" y="254326"/>
                    </a:cubicBezTo>
                    <a:cubicBezTo>
                      <a:pt x="284086" y="251485"/>
                      <a:pt x="392135" y="169738"/>
                      <a:pt x="392135" y="169738"/>
                    </a:cubicBezTo>
                    <a:cubicBezTo>
                      <a:pt x="392135" y="169738"/>
                      <a:pt x="392556" y="169422"/>
                      <a:pt x="393187" y="169422"/>
                    </a:cubicBezTo>
                    <a:cubicBezTo>
                      <a:pt x="400131" y="169738"/>
                      <a:pt x="455155" y="170580"/>
                      <a:pt x="467254" y="170369"/>
                    </a:cubicBezTo>
                    <a:cubicBezTo>
                      <a:pt x="468727" y="170369"/>
                      <a:pt x="472514" y="169633"/>
                      <a:pt x="473882" y="169107"/>
                    </a:cubicBezTo>
                    <a:cubicBezTo>
                      <a:pt x="478090" y="167423"/>
                      <a:pt x="488506" y="162268"/>
                      <a:pt x="489453" y="161532"/>
                    </a:cubicBezTo>
                    <a:cubicBezTo>
                      <a:pt x="491452" y="160269"/>
                      <a:pt x="490189" y="159533"/>
                      <a:pt x="489558" y="159322"/>
                    </a:cubicBezTo>
                    <a:cubicBezTo>
                      <a:pt x="488927" y="159112"/>
                      <a:pt x="428432" y="138702"/>
                      <a:pt x="417490" y="135019"/>
                    </a:cubicBezTo>
                    <a:cubicBezTo>
                      <a:pt x="416438" y="134598"/>
                      <a:pt x="415807" y="133757"/>
                      <a:pt x="415807" y="132494"/>
                    </a:cubicBezTo>
                    <a:cubicBezTo>
                      <a:pt x="415807" y="116187"/>
                      <a:pt x="415807" y="4876"/>
                      <a:pt x="415807" y="1825"/>
                    </a:cubicBezTo>
                    <a:cubicBezTo>
                      <a:pt x="415912" y="-1436"/>
                      <a:pt x="411598" y="668"/>
                      <a:pt x="411598" y="668"/>
                    </a:cubicBezTo>
                    <a:cubicBezTo>
                      <a:pt x="411598" y="668"/>
                      <a:pt x="398763" y="7191"/>
                      <a:pt x="393923" y="9716"/>
                    </a:cubicBezTo>
                    <a:cubicBezTo>
                      <a:pt x="392871" y="10242"/>
                      <a:pt x="391924" y="11294"/>
                      <a:pt x="391504" y="12451"/>
                    </a:cubicBezTo>
                    <a:cubicBezTo>
                      <a:pt x="387190" y="25602"/>
                      <a:pt x="360572" y="109454"/>
                      <a:pt x="358573" y="115661"/>
                    </a:cubicBezTo>
                    <a:cubicBezTo>
                      <a:pt x="358573" y="115871"/>
                      <a:pt x="358258" y="115976"/>
                      <a:pt x="358047" y="115976"/>
                    </a:cubicBezTo>
                    <a:cubicBezTo>
                      <a:pt x="352997" y="114504"/>
                      <a:pt x="331535" y="107455"/>
                      <a:pt x="324801" y="105456"/>
                    </a:cubicBezTo>
                    <a:cubicBezTo>
                      <a:pt x="322908" y="104930"/>
                      <a:pt x="322066" y="105035"/>
                      <a:pt x="320909" y="105561"/>
                    </a:cubicBezTo>
                    <a:cubicBezTo>
                      <a:pt x="318910" y="106613"/>
                      <a:pt x="309125" y="111137"/>
                      <a:pt x="304917" y="113136"/>
                    </a:cubicBezTo>
                    <a:cubicBezTo>
                      <a:pt x="303654" y="113662"/>
                      <a:pt x="303865" y="114924"/>
                      <a:pt x="304286" y="115556"/>
                    </a:cubicBezTo>
                    <a:cubicBezTo>
                      <a:pt x="304706" y="116187"/>
                      <a:pt x="332166" y="145540"/>
                      <a:pt x="336479" y="150800"/>
                    </a:cubicBezTo>
                    <a:cubicBezTo>
                      <a:pt x="337005" y="151432"/>
                      <a:pt x="336164" y="152063"/>
                      <a:pt x="336164" y="152063"/>
                    </a:cubicBezTo>
                    <a:lnTo>
                      <a:pt x="192344" y="226445"/>
                    </a:lnTo>
                    <a:cubicBezTo>
                      <a:pt x="192344" y="226445"/>
                      <a:pt x="191502" y="226972"/>
                      <a:pt x="190555" y="226445"/>
                    </a:cubicBezTo>
                    <a:cubicBezTo>
                      <a:pt x="180666" y="219712"/>
                      <a:pt x="85452" y="148907"/>
                      <a:pt x="72406" y="139648"/>
                    </a:cubicBezTo>
                    <a:cubicBezTo>
                      <a:pt x="71459" y="139017"/>
                      <a:pt x="70407" y="138807"/>
                      <a:pt x="69039" y="139227"/>
                    </a:cubicBezTo>
                    <a:cubicBezTo>
                      <a:pt x="65988" y="140174"/>
                      <a:pt x="58413" y="142910"/>
                      <a:pt x="52837" y="147750"/>
                    </a:cubicBezTo>
                    <a:cubicBezTo>
                      <a:pt x="51890" y="148486"/>
                      <a:pt x="52311" y="149643"/>
                      <a:pt x="52311" y="149643"/>
                    </a:cubicBezTo>
                    <a:cubicBezTo>
                      <a:pt x="52311" y="149643"/>
                      <a:pt x="103758" y="267372"/>
                      <a:pt x="103969" y="268003"/>
                    </a:cubicBezTo>
                    <a:cubicBezTo>
                      <a:pt x="104179" y="268634"/>
                      <a:pt x="103969" y="269476"/>
                      <a:pt x="103337" y="269791"/>
                    </a:cubicBezTo>
                    <a:cubicBezTo>
                      <a:pt x="94815" y="273579"/>
                      <a:pt x="26956" y="303668"/>
                      <a:pt x="25588" y="325868"/>
                    </a:cubicBezTo>
                    <a:cubicBezTo>
                      <a:pt x="17908" y="337230"/>
                      <a:pt x="-1766" y="363637"/>
                      <a:pt x="128" y="379840"/>
                    </a:cubicBezTo>
                    <a:cubicBezTo>
                      <a:pt x="9281" y="415926"/>
                      <a:pt x="182770" y="317451"/>
                      <a:pt x="205600" y="304300"/>
                    </a:cubicBezTo>
                    <a:cubicBezTo>
                      <a:pt x="207178" y="303353"/>
                      <a:pt x="209388" y="302827"/>
                      <a:pt x="211807" y="302827"/>
                    </a:cubicBezTo>
                    <a:cubicBezTo>
                      <a:pt x="244738" y="302406"/>
                      <a:pt x="485139" y="299776"/>
                      <a:pt x="504392" y="298408"/>
                    </a:cubicBezTo>
                    <a:cubicBezTo>
                      <a:pt x="506496" y="298303"/>
                      <a:pt x="508495" y="297566"/>
                      <a:pt x="509021" y="297356"/>
                    </a:cubicBezTo>
                    <a:cubicBezTo>
                      <a:pt x="511652" y="295988"/>
                      <a:pt x="520384" y="291570"/>
                      <a:pt x="525539" y="287992"/>
                    </a:cubicBezTo>
                    <a:cubicBezTo>
                      <a:pt x="527643" y="286204"/>
                      <a:pt x="522593" y="285573"/>
                      <a:pt x="522593" y="285573"/>
                    </a:cubicBezTo>
                  </a:path>
                </a:pathLst>
              </a:custGeom>
              <a:solidFill>
                <a:srgbClr val="009FE3"/>
              </a:solidFill>
              <a:ln w="10508" cap="flat">
                <a:noFill/>
                <a:prstDash val="solid"/>
                <a:miter/>
              </a:ln>
            </p:spPr>
            <p:txBody>
              <a:bodyPr rtlCol="0" anchor="ctr"/>
              <a:lstStyle/>
              <a:p>
                <a:endParaRPr lang="nl-NL"/>
              </a:p>
            </p:txBody>
          </p:sp>
          <p:grpSp>
            <p:nvGrpSpPr>
              <p:cNvPr id="52" name="Graphic 3">
                <a:extLst>
                  <a:ext uri="{FF2B5EF4-FFF2-40B4-BE49-F238E27FC236}">
                    <a16:creationId xmlns:a16="http://schemas.microsoft.com/office/drawing/2014/main" id="{EE604B19-73BD-4FDE-AEE4-980CF8B9A1A2}"/>
                  </a:ext>
                </a:extLst>
              </p:cNvPr>
              <p:cNvGrpSpPr/>
              <p:nvPr/>
            </p:nvGrpSpPr>
            <p:grpSpPr>
              <a:xfrm>
                <a:off x="2736110" y="1070279"/>
                <a:ext cx="905635" cy="1223271"/>
                <a:chOff x="2736110" y="1070279"/>
                <a:chExt cx="905635" cy="1223271"/>
              </a:xfrm>
              <a:solidFill>
                <a:srgbClr val="004C7D"/>
              </a:solidFill>
            </p:grpSpPr>
            <p:sp>
              <p:nvSpPr>
                <p:cNvPr id="59" name="Freeform: Shape 58">
                  <a:extLst>
                    <a:ext uri="{FF2B5EF4-FFF2-40B4-BE49-F238E27FC236}">
                      <a16:creationId xmlns:a16="http://schemas.microsoft.com/office/drawing/2014/main" id="{5E1CC45F-3750-4FF3-8FE0-A9DDFCEB2CC8}"/>
                    </a:ext>
                  </a:extLst>
                </p:cNvPr>
                <p:cNvSpPr/>
                <p:nvPr/>
              </p:nvSpPr>
              <p:spPr>
                <a:xfrm>
                  <a:off x="2736110" y="1457055"/>
                  <a:ext cx="759823" cy="836494"/>
                </a:xfrm>
                <a:custGeom>
                  <a:avLst/>
                  <a:gdLst>
                    <a:gd name="connsiteX0" fmla="*/ 746139 w 759823"/>
                    <a:gd name="connsiteY0" fmla="*/ 739799 h 836494"/>
                    <a:gd name="connsiteX1" fmla="*/ 122884 w 759823"/>
                    <a:gd name="connsiteY1" fmla="*/ 318755 h 836494"/>
                    <a:gd name="connsiteX2" fmla="*/ 241770 w 759823"/>
                    <a:gd name="connsiteY2" fmla="*/ 101078 h 836494"/>
                    <a:gd name="connsiteX3" fmla="*/ 247135 w 759823"/>
                    <a:gd name="connsiteY3" fmla="*/ 89505 h 836494"/>
                    <a:gd name="connsiteX4" fmla="*/ 247135 w 759823"/>
                    <a:gd name="connsiteY4" fmla="*/ 6496 h 836494"/>
                    <a:gd name="connsiteX5" fmla="*/ 237140 w 759823"/>
                    <a:gd name="connsiteY5" fmla="*/ 1025 h 836494"/>
                    <a:gd name="connsiteX6" fmla="*/ 118360 w 759823"/>
                    <a:gd name="connsiteY6" fmla="*/ 85402 h 836494"/>
                    <a:gd name="connsiteX7" fmla="*/ 0 w 759823"/>
                    <a:gd name="connsiteY7" fmla="*/ 326961 h 836494"/>
                    <a:gd name="connsiteX8" fmla="*/ 594534 w 759823"/>
                    <a:gd name="connsiteY8" fmla="*/ 835118 h 836494"/>
                    <a:gd name="connsiteX9" fmla="*/ 630094 w 759823"/>
                    <a:gd name="connsiteY9" fmla="*/ 831857 h 836494"/>
                    <a:gd name="connsiteX10" fmla="*/ 751505 w 759823"/>
                    <a:gd name="connsiteY10" fmla="*/ 758211 h 836494"/>
                    <a:gd name="connsiteX11" fmla="*/ 746244 w 759823"/>
                    <a:gd name="connsiteY11" fmla="*/ 739694 h 8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823" h="836494">
                      <a:moveTo>
                        <a:pt x="746139" y="739799"/>
                      </a:moveTo>
                      <a:cubicBezTo>
                        <a:pt x="404001" y="713076"/>
                        <a:pt x="122568" y="535064"/>
                        <a:pt x="122884" y="318755"/>
                      </a:cubicBezTo>
                      <a:cubicBezTo>
                        <a:pt x="122989" y="234693"/>
                        <a:pt x="166019" y="166834"/>
                        <a:pt x="241770" y="101078"/>
                      </a:cubicBezTo>
                      <a:cubicBezTo>
                        <a:pt x="245136" y="98132"/>
                        <a:pt x="247135" y="93924"/>
                        <a:pt x="247135" y="89505"/>
                      </a:cubicBezTo>
                      <a:lnTo>
                        <a:pt x="247135" y="6496"/>
                      </a:lnTo>
                      <a:cubicBezTo>
                        <a:pt x="247135" y="1341"/>
                        <a:pt x="241454" y="-1710"/>
                        <a:pt x="237140" y="1025"/>
                      </a:cubicBezTo>
                      <a:cubicBezTo>
                        <a:pt x="185799" y="34271"/>
                        <a:pt x="143926" y="63519"/>
                        <a:pt x="118360" y="85402"/>
                      </a:cubicBezTo>
                      <a:cubicBezTo>
                        <a:pt x="23041" y="170937"/>
                        <a:pt x="106" y="235956"/>
                        <a:pt x="0" y="326961"/>
                      </a:cubicBezTo>
                      <a:cubicBezTo>
                        <a:pt x="-315" y="560629"/>
                        <a:pt x="248082" y="778516"/>
                        <a:pt x="594534" y="835118"/>
                      </a:cubicBezTo>
                      <a:cubicBezTo>
                        <a:pt x="612314" y="838064"/>
                        <a:pt x="621257" y="835960"/>
                        <a:pt x="630094" y="831857"/>
                      </a:cubicBezTo>
                      <a:cubicBezTo>
                        <a:pt x="646507" y="824282"/>
                        <a:pt x="748454" y="760105"/>
                        <a:pt x="751505" y="758211"/>
                      </a:cubicBezTo>
                      <a:cubicBezTo>
                        <a:pt x="763920" y="750320"/>
                        <a:pt x="762657" y="740957"/>
                        <a:pt x="746244" y="739694"/>
                      </a:cubicBezTo>
                      <a:close/>
                    </a:path>
                  </a:pathLst>
                </a:custGeom>
                <a:solidFill>
                  <a:srgbClr val="004C7D"/>
                </a:solidFill>
                <a:ln w="10508" cap="flat">
                  <a:noFill/>
                  <a:prstDash val="solid"/>
                  <a:miter/>
                </a:ln>
              </p:spPr>
              <p:txBody>
                <a:bodyPr rtlCol="0" anchor="ctr"/>
                <a:lstStyle/>
                <a:p>
                  <a:endParaRPr lang="nl-NL"/>
                </a:p>
              </p:txBody>
            </p:sp>
            <p:sp>
              <p:nvSpPr>
                <p:cNvPr id="60" name="Freeform: Shape 59">
                  <a:extLst>
                    <a:ext uri="{FF2B5EF4-FFF2-40B4-BE49-F238E27FC236}">
                      <a16:creationId xmlns:a16="http://schemas.microsoft.com/office/drawing/2014/main" id="{11B56B3E-DF8B-4815-A55E-59C717475564}"/>
                    </a:ext>
                  </a:extLst>
                </p:cNvPr>
                <p:cNvSpPr/>
                <p:nvPr/>
              </p:nvSpPr>
              <p:spPr>
                <a:xfrm>
                  <a:off x="3384247" y="1070279"/>
                  <a:ext cx="257498" cy="151082"/>
                </a:xfrm>
                <a:custGeom>
                  <a:avLst/>
                  <a:gdLst>
                    <a:gd name="connsiteX0" fmla="*/ 257499 w 257498"/>
                    <a:gd name="connsiteY0" fmla="*/ 8314 h 151082"/>
                    <a:gd name="connsiteX1" fmla="*/ 248556 w 257498"/>
                    <a:gd name="connsiteY1" fmla="*/ 1686 h 151082"/>
                    <a:gd name="connsiteX2" fmla="*/ 2473 w 257498"/>
                    <a:gd name="connsiteY2" fmla="*/ 142034 h 151082"/>
                    <a:gd name="connsiteX3" fmla="*/ 4788 w 257498"/>
                    <a:gd name="connsiteY3" fmla="*/ 151082 h 151082"/>
                    <a:gd name="connsiteX4" fmla="*/ 115572 w 257498"/>
                    <a:gd name="connsiteY4" fmla="*/ 151082 h 151082"/>
                    <a:gd name="connsiteX5" fmla="*/ 128092 w 257498"/>
                    <a:gd name="connsiteY5" fmla="*/ 147610 h 151082"/>
                    <a:gd name="connsiteX6" fmla="*/ 249608 w 257498"/>
                    <a:gd name="connsiteY6" fmla="*/ 74490 h 151082"/>
                    <a:gd name="connsiteX7" fmla="*/ 256867 w 257498"/>
                    <a:gd name="connsiteY7" fmla="*/ 61655 h 151082"/>
                    <a:gd name="connsiteX8" fmla="*/ 257499 w 257498"/>
                    <a:gd name="connsiteY8" fmla="*/ 8314 h 1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98" h="151082">
                      <a:moveTo>
                        <a:pt x="257499" y="8314"/>
                      </a:moveTo>
                      <a:cubicBezTo>
                        <a:pt x="257499" y="4842"/>
                        <a:pt x="256762" y="-3575"/>
                        <a:pt x="248556" y="1686"/>
                      </a:cubicBezTo>
                      <a:cubicBezTo>
                        <a:pt x="226462" y="15889"/>
                        <a:pt x="125672" y="71965"/>
                        <a:pt x="2473" y="142034"/>
                      </a:cubicBezTo>
                      <a:cubicBezTo>
                        <a:pt x="-1840" y="144454"/>
                        <a:pt x="-157" y="151082"/>
                        <a:pt x="4788" y="151082"/>
                      </a:cubicBezTo>
                      <a:lnTo>
                        <a:pt x="115572" y="151082"/>
                      </a:lnTo>
                      <a:cubicBezTo>
                        <a:pt x="119991" y="151082"/>
                        <a:pt x="124305" y="149820"/>
                        <a:pt x="128092" y="147610"/>
                      </a:cubicBezTo>
                      <a:cubicBezTo>
                        <a:pt x="187535" y="112050"/>
                        <a:pt x="233406" y="84695"/>
                        <a:pt x="249608" y="74490"/>
                      </a:cubicBezTo>
                      <a:cubicBezTo>
                        <a:pt x="258025" y="69230"/>
                        <a:pt x="256867" y="61655"/>
                        <a:pt x="256867" y="61655"/>
                      </a:cubicBezTo>
                      <a:cubicBezTo>
                        <a:pt x="256867" y="61655"/>
                        <a:pt x="257499" y="11786"/>
                        <a:pt x="257499" y="8314"/>
                      </a:cubicBezTo>
                      <a:close/>
                    </a:path>
                  </a:pathLst>
                </a:custGeom>
                <a:solidFill>
                  <a:srgbClr val="004C7D"/>
                </a:solidFill>
                <a:ln w="10508" cap="flat">
                  <a:noFill/>
                  <a:prstDash val="solid"/>
                  <a:miter/>
                </a:ln>
              </p:spPr>
              <p:txBody>
                <a:bodyPr rtlCol="0" anchor="ctr"/>
                <a:lstStyle/>
                <a:p>
                  <a:endParaRPr lang="nl-NL"/>
                </a:p>
              </p:txBody>
            </p:sp>
          </p:grpSp>
          <p:sp>
            <p:nvSpPr>
              <p:cNvPr id="53" name="Freeform: Shape 52">
                <a:extLst>
                  <a:ext uri="{FF2B5EF4-FFF2-40B4-BE49-F238E27FC236}">
                    <a16:creationId xmlns:a16="http://schemas.microsoft.com/office/drawing/2014/main" id="{346CAB31-B47C-406D-950B-A07B6F4ED2F9}"/>
                  </a:ext>
                </a:extLst>
              </p:cNvPr>
              <p:cNvSpPr/>
              <p:nvPr/>
            </p:nvSpPr>
            <p:spPr>
              <a:xfrm>
                <a:off x="3350195" y="1295323"/>
                <a:ext cx="172314" cy="116781"/>
              </a:xfrm>
              <a:custGeom>
                <a:avLst/>
                <a:gdLst>
                  <a:gd name="connsiteX0" fmla="*/ 160145 w 172314"/>
                  <a:gd name="connsiteY0" fmla="*/ 0 h 116781"/>
                  <a:gd name="connsiteX1" fmla="*/ 86394 w 172314"/>
                  <a:gd name="connsiteY1" fmla="*/ 0 h 116781"/>
                  <a:gd name="connsiteX2" fmla="*/ 74295 w 172314"/>
                  <a:gd name="connsiteY2" fmla="*/ 5681 h 116781"/>
                  <a:gd name="connsiteX3" fmla="*/ 2122 w 172314"/>
                  <a:gd name="connsiteY3" fmla="*/ 101316 h 116781"/>
                  <a:gd name="connsiteX4" fmla="*/ 859 w 172314"/>
                  <a:gd name="connsiteY4" fmla="*/ 110785 h 116781"/>
                  <a:gd name="connsiteX5" fmla="*/ 12117 w 172314"/>
                  <a:gd name="connsiteY5" fmla="*/ 116782 h 116781"/>
                  <a:gd name="connsiteX6" fmla="*/ 67561 w 172314"/>
                  <a:gd name="connsiteY6" fmla="*/ 116782 h 116781"/>
                  <a:gd name="connsiteX7" fmla="*/ 78819 w 172314"/>
                  <a:gd name="connsiteY7" fmla="*/ 112152 h 116781"/>
                  <a:gd name="connsiteX8" fmla="*/ 169298 w 172314"/>
                  <a:gd name="connsiteY8" fmla="*/ 16518 h 116781"/>
                  <a:gd name="connsiteX9" fmla="*/ 171613 w 172314"/>
                  <a:gd name="connsiteY9" fmla="*/ 6418 h 116781"/>
                  <a:gd name="connsiteX10" fmla="*/ 160145 w 172314"/>
                  <a:gd name="connsiteY10" fmla="*/ 0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160145" y="0"/>
                    </a:moveTo>
                    <a:lnTo>
                      <a:pt x="86394" y="0"/>
                    </a:lnTo>
                    <a:cubicBezTo>
                      <a:pt x="81554" y="0"/>
                      <a:pt x="76925" y="2209"/>
                      <a:pt x="74295" y="5681"/>
                    </a:cubicBezTo>
                    <a:lnTo>
                      <a:pt x="2122" y="101316"/>
                    </a:lnTo>
                    <a:cubicBezTo>
                      <a:pt x="-193" y="104367"/>
                      <a:pt x="-614" y="107734"/>
                      <a:pt x="859" y="110785"/>
                    </a:cubicBezTo>
                    <a:cubicBezTo>
                      <a:pt x="2332" y="113730"/>
                      <a:pt x="6014" y="116782"/>
                      <a:pt x="12117" y="116782"/>
                    </a:cubicBezTo>
                    <a:lnTo>
                      <a:pt x="67561" y="116782"/>
                    </a:lnTo>
                    <a:cubicBezTo>
                      <a:pt x="71875" y="116782"/>
                      <a:pt x="76083" y="115098"/>
                      <a:pt x="78819" y="112152"/>
                    </a:cubicBezTo>
                    <a:lnTo>
                      <a:pt x="169298" y="16518"/>
                    </a:lnTo>
                    <a:cubicBezTo>
                      <a:pt x="173296" y="12309"/>
                      <a:pt x="172454" y="8311"/>
                      <a:pt x="171613" y="6418"/>
                    </a:cubicBezTo>
                    <a:cubicBezTo>
                      <a:pt x="170245" y="3261"/>
                      <a:pt x="166563" y="0"/>
                      <a:pt x="160145" y="0"/>
                    </a:cubicBezTo>
                    <a:close/>
                  </a:path>
                </a:pathLst>
              </a:custGeom>
              <a:solidFill>
                <a:srgbClr val="009FE3"/>
              </a:solidFill>
              <a:ln w="10508"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F02D8E38-80A5-473C-A41A-7ED7C3B76228}"/>
                  </a:ext>
                </a:extLst>
              </p:cNvPr>
              <p:cNvSpPr/>
              <p:nvPr/>
            </p:nvSpPr>
            <p:spPr>
              <a:xfrm>
                <a:off x="2964027" y="1295323"/>
                <a:ext cx="172314" cy="116781"/>
              </a:xfrm>
              <a:custGeom>
                <a:avLst/>
                <a:gdLst>
                  <a:gd name="connsiteX0" fmla="*/ 98020 w 172314"/>
                  <a:gd name="connsiteY0" fmla="*/ 5681 h 116781"/>
                  <a:gd name="connsiteX1" fmla="*/ 85921 w 172314"/>
                  <a:gd name="connsiteY1" fmla="*/ 0 h 116781"/>
                  <a:gd name="connsiteX2" fmla="*/ 12170 w 172314"/>
                  <a:gd name="connsiteY2" fmla="*/ 0 h 116781"/>
                  <a:gd name="connsiteX3" fmla="*/ 702 w 172314"/>
                  <a:gd name="connsiteY3" fmla="*/ 6418 h 116781"/>
                  <a:gd name="connsiteX4" fmla="*/ 3017 w 172314"/>
                  <a:gd name="connsiteY4" fmla="*/ 16518 h 116781"/>
                  <a:gd name="connsiteX5" fmla="*/ 93496 w 172314"/>
                  <a:gd name="connsiteY5" fmla="*/ 112152 h 116781"/>
                  <a:gd name="connsiteX6" fmla="*/ 104753 w 172314"/>
                  <a:gd name="connsiteY6" fmla="*/ 116782 h 116781"/>
                  <a:gd name="connsiteX7" fmla="*/ 160198 w 172314"/>
                  <a:gd name="connsiteY7" fmla="*/ 116782 h 116781"/>
                  <a:gd name="connsiteX8" fmla="*/ 171455 w 172314"/>
                  <a:gd name="connsiteY8" fmla="*/ 110785 h 116781"/>
                  <a:gd name="connsiteX9" fmla="*/ 170193 w 172314"/>
                  <a:gd name="connsiteY9" fmla="*/ 101316 h 116781"/>
                  <a:gd name="connsiteX10" fmla="*/ 98020 w 172314"/>
                  <a:gd name="connsiteY10" fmla="*/ 5681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98020" y="5681"/>
                    </a:moveTo>
                    <a:cubicBezTo>
                      <a:pt x="95390" y="2209"/>
                      <a:pt x="90761" y="0"/>
                      <a:pt x="85921" y="0"/>
                    </a:cubicBezTo>
                    <a:lnTo>
                      <a:pt x="12170" y="0"/>
                    </a:lnTo>
                    <a:cubicBezTo>
                      <a:pt x="5752" y="0"/>
                      <a:pt x="2070" y="3367"/>
                      <a:pt x="702" y="6418"/>
                    </a:cubicBezTo>
                    <a:cubicBezTo>
                      <a:pt x="-140" y="8417"/>
                      <a:pt x="-981" y="12309"/>
                      <a:pt x="3017" y="16518"/>
                    </a:cubicBezTo>
                    <a:lnTo>
                      <a:pt x="93496" y="112152"/>
                    </a:lnTo>
                    <a:cubicBezTo>
                      <a:pt x="96231" y="115098"/>
                      <a:pt x="100440" y="116782"/>
                      <a:pt x="104753" y="116782"/>
                    </a:cubicBezTo>
                    <a:lnTo>
                      <a:pt x="160198" y="116782"/>
                    </a:lnTo>
                    <a:cubicBezTo>
                      <a:pt x="166300" y="116782"/>
                      <a:pt x="169983" y="113625"/>
                      <a:pt x="171455" y="110785"/>
                    </a:cubicBezTo>
                    <a:cubicBezTo>
                      <a:pt x="172928" y="107734"/>
                      <a:pt x="172508" y="104367"/>
                      <a:pt x="170193" y="101316"/>
                    </a:cubicBezTo>
                    <a:lnTo>
                      <a:pt x="98020" y="5681"/>
                    </a:lnTo>
                    <a:close/>
                  </a:path>
                </a:pathLst>
              </a:custGeom>
              <a:solidFill>
                <a:srgbClr val="009FE3"/>
              </a:solidFill>
              <a:ln w="10508"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7E22C0BC-8F0E-4F3F-BB12-E84EB967A7A7}"/>
                  </a:ext>
                </a:extLst>
              </p:cNvPr>
              <p:cNvSpPr/>
              <p:nvPr/>
            </p:nvSpPr>
            <p:spPr>
              <a:xfrm>
                <a:off x="3367993" y="1318246"/>
                <a:ext cx="905530" cy="1223274"/>
              </a:xfrm>
              <a:custGeom>
                <a:avLst/>
                <a:gdLst>
                  <a:gd name="connsiteX0" fmla="*/ 782752 w 905530"/>
                  <a:gd name="connsiteY0" fmla="*/ 517744 h 1223274"/>
                  <a:gd name="connsiteX1" fmla="*/ 555501 w 905530"/>
                  <a:gd name="connsiteY1" fmla="*/ 815905 h 1223274"/>
                  <a:gd name="connsiteX2" fmla="*/ 7891 w 905530"/>
                  <a:gd name="connsiteY2" fmla="*/ 1148785 h 1223274"/>
                  <a:gd name="connsiteX3" fmla="*/ 631 w 905530"/>
                  <a:gd name="connsiteY3" fmla="*/ 1161620 h 1223274"/>
                  <a:gd name="connsiteX4" fmla="*/ 0 w 905530"/>
                  <a:gd name="connsiteY4" fmla="*/ 1214961 h 1223274"/>
                  <a:gd name="connsiteX5" fmla="*/ 8943 w 905530"/>
                  <a:gd name="connsiteY5" fmla="*/ 1221589 h 1223274"/>
                  <a:gd name="connsiteX6" fmla="*/ 787170 w 905530"/>
                  <a:gd name="connsiteY6" fmla="*/ 751202 h 1223274"/>
                  <a:gd name="connsiteX7" fmla="*/ 905530 w 905530"/>
                  <a:gd name="connsiteY7" fmla="*/ 509538 h 1223274"/>
                  <a:gd name="connsiteX8" fmla="*/ 310996 w 905530"/>
                  <a:gd name="connsiteY8" fmla="*/ 1380 h 1223274"/>
                  <a:gd name="connsiteX9" fmla="*/ 275436 w 905530"/>
                  <a:gd name="connsiteY9" fmla="*/ 4537 h 1223274"/>
                  <a:gd name="connsiteX10" fmla="*/ 154025 w 905530"/>
                  <a:gd name="connsiteY10" fmla="*/ 78288 h 1223274"/>
                  <a:gd name="connsiteX11" fmla="*/ 159286 w 905530"/>
                  <a:gd name="connsiteY11" fmla="*/ 96804 h 1223274"/>
                  <a:gd name="connsiteX12" fmla="*/ 782541 w 905530"/>
                  <a:gd name="connsiteY12" fmla="*/ 517849 h 122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5530" h="1223274">
                    <a:moveTo>
                      <a:pt x="782752" y="517744"/>
                    </a:moveTo>
                    <a:cubicBezTo>
                      <a:pt x="782541" y="636104"/>
                      <a:pt x="697638" y="722374"/>
                      <a:pt x="555501" y="815905"/>
                    </a:cubicBezTo>
                    <a:cubicBezTo>
                      <a:pt x="427567" y="899966"/>
                      <a:pt x="60495" y="1115749"/>
                      <a:pt x="7891" y="1148785"/>
                    </a:cubicBezTo>
                    <a:cubicBezTo>
                      <a:pt x="-526" y="1154045"/>
                      <a:pt x="631" y="1161620"/>
                      <a:pt x="631" y="1161620"/>
                    </a:cubicBezTo>
                    <a:cubicBezTo>
                      <a:pt x="631" y="1161620"/>
                      <a:pt x="0" y="1211489"/>
                      <a:pt x="0" y="1214961"/>
                    </a:cubicBezTo>
                    <a:cubicBezTo>
                      <a:pt x="0" y="1218433"/>
                      <a:pt x="736" y="1226850"/>
                      <a:pt x="8943" y="1221589"/>
                    </a:cubicBezTo>
                    <a:cubicBezTo>
                      <a:pt x="66176" y="1184766"/>
                      <a:pt x="652609" y="866931"/>
                      <a:pt x="787170" y="751202"/>
                    </a:cubicBezTo>
                    <a:cubicBezTo>
                      <a:pt x="882594" y="665667"/>
                      <a:pt x="905425" y="600648"/>
                      <a:pt x="905530" y="509538"/>
                    </a:cubicBezTo>
                    <a:cubicBezTo>
                      <a:pt x="905846" y="275869"/>
                      <a:pt x="657448" y="57983"/>
                      <a:pt x="310996" y="1380"/>
                    </a:cubicBezTo>
                    <a:cubicBezTo>
                      <a:pt x="293216" y="-1566"/>
                      <a:pt x="284273" y="539"/>
                      <a:pt x="275436" y="4537"/>
                    </a:cubicBezTo>
                    <a:cubicBezTo>
                      <a:pt x="259023" y="12112"/>
                      <a:pt x="157076" y="76289"/>
                      <a:pt x="154025" y="78288"/>
                    </a:cubicBezTo>
                    <a:cubicBezTo>
                      <a:pt x="141611" y="86178"/>
                      <a:pt x="142873" y="95542"/>
                      <a:pt x="159286" y="96804"/>
                    </a:cubicBezTo>
                    <a:cubicBezTo>
                      <a:pt x="501424" y="123527"/>
                      <a:pt x="782857" y="301540"/>
                      <a:pt x="782541" y="517849"/>
                    </a:cubicBezTo>
                  </a:path>
                </a:pathLst>
              </a:custGeom>
              <a:solidFill>
                <a:srgbClr val="009FE3"/>
              </a:solidFill>
              <a:ln w="10508"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D5A63F0F-BA3D-4B8D-B25C-E1F95448FECA}"/>
                  </a:ext>
                </a:extLst>
              </p:cNvPr>
              <p:cNvSpPr/>
              <p:nvPr/>
            </p:nvSpPr>
            <p:spPr>
              <a:xfrm>
                <a:off x="3067097" y="1528570"/>
                <a:ext cx="872073" cy="474700"/>
              </a:xfrm>
              <a:custGeom>
                <a:avLst/>
                <a:gdLst>
                  <a:gd name="connsiteX0" fmla="*/ 300791 w 872073"/>
                  <a:gd name="connsiteY0" fmla="*/ 469651 h 474700"/>
                  <a:gd name="connsiteX1" fmla="*/ 351607 w 872073"/>
                  <a:gd name="connsiteY1" fmla="*/ 469651 h 474700"/>
                  <a:gd name="connsiteX2" fmla="*/ 351607 w 872073"/>
                  <a:gd name="connsiteY2" fmla="*/ 279223 h 474700"/>
                  <a:gd name="connsiteX3" fmla="*/ 177697 w 872073"/>
                  <a:gd name="connsiteY3" fmla="*/ 110364 h 474700"/>
                  <a:gd name="connsiteX4" fmla="*/ 102789 w 872073"/>
                  <a:gd name="connsiteY4" fmla="*/ 133930 h 474700"/>
                  <a:gd name="connsiteX5" fmla="*/ 42504 w 872073"/>
                  <a:gd name="connsiteY5" fmla="*/ 112678 h 474700"/>
                  <a:gd name="connsiteX6" fmla="*/ 0 w 872073"/>
                  <a:gd name="connsiteY6" fmla="*/ 112678 h 474700"/>
                  <a:gd name="connsiteX7" fmla="*/ 0 w 872073"/>
                  <a:gd name="connsiteY7" fmla="*/ 398530 h 474700"/>
                  <a:gd name="connsiteX8" fmla="*/ 79959 w 872073"/>
                  <a:gd name="connsiteY8" fmla="*/ 469651 h 474700"/>
                  <a:gd name="connsiteX9" fmla="*/ 120569 w 872073"/>
                  <a:gd name="connsiteY9" fmla="*/ 469651 h 474700"/>
                  <a:gd name="connsiteX10" fmla="*/ 120569 w 872073"/>
                  <a:gd name="connsiteY10" fmla="*/ 274173 h 474700"/>
                  <a:gd name="connsiteX11" fmla="*/ 174541 w 872073"/>
                  <a:gd name="connsiteY11" fmla="*/ 208208 h 474700"/>
                  <a:gd name="connsiteX12" fmla="*/ 231038 w 872073"/>
                  <a:gd name="connsiteY12" fmla="*/ 276172 h 474700"/>
                  <a:gd name="connsiteX13" fmla="*/ 231038 w 872073"/>
                  <a:gd name="connsiteY13" fmla="*/ 398635 h 474700"/>
                  <a:gd name="connsiteX14" fmla="*/ 300896 w 872073"/>
                  <a:gd name="connsiteY14" fmla="*/ 469756 h 474700"/>
                  <a:gd name="connsiteX15" fmla="*/ 618731 w 872073"/>
                  <a:gd name="connsiteY15" fmla="*/ 418835 h 474700"/>
                  <a:gd name="connsiteX16" fmla="*/ 618731 w 872073"/>
                  <a:gd name="connsiteY16" fmla="*/ 376962 h 474700"/>
                  <a:gd name="connsiteX17" fmla="*/ 592114 w 872073"/>
                  <a:gd name="connsiteY17" fmla="*/ 376962 h 474700"/>
                  <a:gd name="connsiteX18" fmla="*/ 541298 w 872073"/>
                  <a:gd name="connsiteY18" fmla="*/ 336352 h 474700"/>
                  <a:gd name="connsiteX19" fmla="*/ 541298 w 872073"/>
                  <a:gd name="connsiteY19" fmla="*/ 83115 h 474700"/>
                  <a:gd name="connsiteX20" fmla="*/ 463233 w 872073"/>
                  <a:gd name="connsiteY20" fmla="*/ 0 h 474700"/>
                  <a:gd name="connsiteX21" fmla="*/ 420729 w 872073"/>
                  <a:gd name="connsiteY21" fmla="*/ 0 h 474700"/>
                  <a:gd name="connsiteX22" fmla="*/ 420729 w 872073"/>
                  <a:gd name="connsiteY22" fmla="*/ 354132 h 474700"/>
                  <a:gd name="connsiteX23" fmla="*/ 540035 w 872073"/>
                  <a:gd name="connsiteY23" fmla="*/ 474701 h 474700"/>
                  <a:gd name="connsiteX24" fmla="*/ 618731 w 872073"/>
                  <a:gd name="connsiteY24" fmla="*/ 418835 h 474700"/>
                  <a:gd name="connsiteX25" fmla="*/ 871968 w 872073"/>
                  <a:gd name="connsiteY25" fmla="*/ 210627 h 474700"/>
                  <a:gd name="connsiteX26" fmla="*/ 871968 w 872073"/>
                  <a:gd name="connsiteY26" fmla="*/ 166229 h 474700"/>
                  <a:gd name="connsiteX27" fmla="*/ 783804 w 872073"/>
                  <a:gd name="connsiteY27" fmla="*/ 109101 h 474700"/>
                  <a:gd name="connsiteX28" fmla="*/ 656922 w 872073"/>
                  <a:gd name="connsiteY28" fmla="*/ 235352 h 474700"/>
                  <a:gd name="connsiteX29" fmla="*/ 656922 w 872073"/>
                  <a:gd name="connsiteY29" fmla="*/ 387062 h 474700"/>
                  <a:gd name="connsiteX30" fmla="*/ 740668 w 872073"/>
                  <a:gd name="connsiteY30" fmla="*/ 469546 h 474700"/>
                  <a:gd name="connsiteX31" fmla="*/ 773704 w 872073"/>
                  <a:gd name="connsiteY31" fmla="*/ 469546 h 474700"/>
                  <a:gd name="connsiteX32" fmla="*/ 773704 w 872073"/>
                  <a:gd name="connsiteY32" fmla="*/ 260707 h 474700"/>
                  <a:gd name="connsiteX33" fmla="*/ 825782 w 872073"/>
                  <a:gd name="connsiteY33" fmla="*/ 203579 h 474700"/>
                  <a:gd name="connsiteX34" fmla="*/ 868286 w 872073"/>
                  <a:gd name="connsiteY34" fmla="*/ 210522 h 474700"/>
                  <a:gd name="connsiteX35" fmla="*/ 872074 w 872073"/>
                  <a:gd name="connsiteY35" fmla="*/ 210522 h 4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2073" h="474700">
                    <a:moveTo>
                      <a:pt x="300791" y="469651"/>
                    </a:moveTo>
                    <a:lnTo>
                      <a:pt x="351607" y="469651"/>
                    </a:lnTo>
                    <a:lnTo>
                      <a:pt x="351607" y="279223"/>
                    </a:lnTo>
                    <a:cubicBezTo>
                      <a:pt x="351607" y="175803"/>
                      <a:pt x="301107" y="101421"/>
                      <a:pt x="177697" y="110364"/>
                    </a:cubicBezTo>
                    <a:cubicBezTo>
                      <a:pt x="145609" y="112678"/>
                      <a:pt x="106787" y="133194"/>
                      <a:pt x="102789" y="133930"/>
                    </a:cubicBezTo>
                    <a:cubicBezTo>
                      <a:pt x="89848" y="119306"/>
                      <a:pt x="69964" y="112678"/>
                      <a:pt x="42504" y="112678"/>
                    </a:cubicBezTo>
                    <a:lnTo>
                      <a:pt x="0" y="112678"/>
                    </a:lnTo>
                    <a:lnTo>
                      <a:pt x="0" y="398530"/>
                    </a:lnTo>
                    <a:cubicBezTo>
                      <a:pt x="0" y="449346"/>
                      <a:pt x="28617" y="469651"/>
                      <a:pt x="79959" y="469651"/>
                    </a:cubicBezTo>
                    <a:lnTo>
                      <a:pt x="120569" y="469651"/>
                    </a:lnTo>
                    <a:lnTo>
                      <a:pt x="120569" y="274173"/>
                    </a:lnTo>
                    <a:cubicBezTo>
                      <a:pt x="120569" y="231669"/>
                      <a:pt x="139612" y="208208"/>
                      <a:pt x="174541" y="208208"/>
                    </a:cubicBezTo>
                    <a:cubicBezTo>
                      <a:pt x="215151" y="208208"/>
                      <a:pt x="231038" y="229144"/>
                      <a:pt x="231038" y="276172"/>
                    </a:cubicBezTo>
                    <a:lnTo>
                      <a:pt x="231038" y="398635"/>
                    </a:lnTo>
                    <a:cubicBezTo>
                      <a:pt x="231038" y="451976"/>
                      <a:pt x="247556" y="469756"/>
                      <a:pt x="300896" y="469756"/>
                    </a:cubicBezTo>
                    <a:moveTo>
                      <a:pt x="618731" y="418835"/>
                    </a:moveTo>
                    <a:lnTo>
                      <a:pt x="618731" y="376962"/>
                    </a:lnTo>
                    <a:lnTo>
                      <a:pt x="592114" y="376962"/>
                    </a:lnTo>
                    <a:cubicBezTo>
                      <a:pt x="558447" y="376962"/>
                      <a:pt x="541298" y="367388"/>
                      <a:pt x="541298" y="336352"/>
                    </a:cubicBezTo>
                    <a:lnTo>
                      <a:pt x="541298" y="83115"/>
                    </a:lnTo>
                    <a:cubicBezTo>
                      <a:pt x="541298" y="24093"/>
                      <a:pt x="515943" y="0"/>
                      <a:pt x="463233" y="0"/>
                    </a:cubicBezTo>
                    <a:lnTo>
                      <a:pt x="420729" y="0"/>
                    </a:lnTo>
                    <a:lnTo>
                      <a:pt x="420729" y="354132"/>
                    </a:lnTo>
                    <a:cubicBezTo>
                      <a:pt x="420729" y="436615"/>
                      <a:pt x="475963" y="474701"/>
                      <a:pt x="540035" y="474701"/>
                    </a:cubicBezTo>
                    <a:cubicBezTo>
                      <a:pt x="578121" y="474701"/>
                      <a:pt x="618731" y="461339"/>
                      <a:pt x="618731" y="418835"/>
                    </a:cubicBezTo>
                    <a:moveTo>
                      <a:pt x="871968" y="210627"/>
                    </a:moveTo>
                    <a:lnTo>
                      <a:pt x="871968" y="166229"/>
                    </a:lnTo>
                    <a:cubicBezTo>
                      <a:pt x="871968" y="133825"/>
                      <a:pt x="844088" y="109101"/>
                      <a:pt x="783804" y="109101"/>
                    </a:cubicBezTo>
                    <a:cubicBezTo>
                      <a:pt x="704476" y="109101"/>
                      <a:pt x="656922" y="164967"/>
                      <a:pt x="656922" y="235352"/>
                    </a:cubicBezTo>
                    <a:lnTo>
                      <a:pt x="656922" y="387062"/>
                    </a:lnTo>
                    <a:cubicBezTo>
                      <a:pt x="656922" y="445453"/>
                      <a:pt x="688695" y="469546"/>
                      <a:pt x="740668" y="469546"/>
                    </a:cubicBezTo>
                    <a:lnTo>
                      <a:pt x="773704" y="469546"/>
                    </a:lnTo>
                    <a:lnTo>
                      <a:pt x="773704" y="260707"/>
                    </a:lnTo>
                    <a:cubicBezTo>
                      <a:pt x="773704" y="218203"/>
                      <a:pt x="796534" y="203579"/>
                      <a:pt x="825782" y="203579"/>
                    </a:cubicBezTo>
                    <a:cubicBezTo>
                      <a:pt x="841668" y="203579"/>
                      <a:pt x="853031" y="204841"/>
                      <a:pt x="868286" y="210522"/>
                    </a:cubicBezTo>
                    <a:lnTo>
                      <a:pt x="872074" y="210522"/>
                    </a:lnTo>
                    <a:close/>
                  </a:path>
                </a:pathLst>
              </a:custGeom>
              <a:solidFill>
                <a:srgbClr val="004C7D"/>
              </a:solidFill>
              <a:ln w="10508"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462F3D05-3C80-4C34-B556-CD3CB43F19AB}"/>
                  </a:ext>
                </a:extLst>
              </p:cNvPr>
              <p:cNvSpPr/>
              <p:nvPr/>
            </p:nvSpPr>
            <p:spPr>
              <a:xfrm>
                <a:off x="3058112" y="1456923"/>
                <a:ext cx="369550" cy="61020"/>
              </a:xfrm>
              <a:custGeom>
                <a:avLst/>
                <a:gdLst>
                  <a:gd name="connsiteX0" fmla="*/ 367325 w 369550"/>
                  <a:gd name="connsiteY0" fmla="*/ 4734 h 61020"/>
                  <a:gd name="connsiteX1" fmla="*/ 358067 w 369550"/>
                  <a:gd name="connsiteY1" fmla="*/ 0 h 61020"/>
                  <a:gd name="connsiteX2" fmla="*/ 11404 w 369550"/>
                  <a:gd name="connsiteY2" fmla="*/ 0 h 61020"/>
                  <a:gd name="connsiteX3" fmla="*/ 2146 w 369550"/>
                  <a:gd name="connsiteY3" fmla="*/ 4734 h 61020"/>
                  <a:gd name="connsiteX4" fmla="*/ 673 w 369550"/>
                  <a:gd name="connsiteY4" fmla="*/ 15045 h 61020"/>
                  <a:gd name="connsiteX5" fmla="*/ 13824 w 369550"/>
                  <a:gd name="connsiteY5" fmla="*/ 53341 h 61020"/>
                  <a:gd name="connsiteX6" fmla="*/ 24661 w 369550"/>
                  <a:gd name="connsiteY6" fmla="*/ 61021 h 61020"/>
                  <a:gd name="connsiteX7" fmla="*/ 344915 w 369550"/>
                  <a:gd name="connsiteY7" fmla="*/ 61021 h 61020"/>
                  <a:gd name="connsiteX8" fmla="*/ 355752 w 369550"/>
                  <a:gd name="connsiteY8" fmla="*/ 53341 h 61020"/>
                  <a:gd name="connsiteX9" fmla="*/ 368903 w 369550"/>
                  <a:gd name="connsiteY9" fmla="*/ 15045 h 61020"/>
                  <a:gd name="connsiteX10" fmla="*/ 367430 w 369550"/>
                  <a:gd name="connsiteY10" fmla="*/ 4734 h 6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550" h="61020">
                    <a:moveTo>
                      <a:pt x="367325" y="4734"/>
                    </a:moveTo>
                    <a:cubicBezTo>
                      <a:pt x="365115" y="1683"/>
                      <a:pt x="361749" y="0"/>
                      <a:pt x="358067" y="0"/>
                    </a:cubicBezTo>
                    <a:lnTo>
                      <a:pt x="11404" y="0"/>
                    </a:lnTo>
                    <a:cubicBezTo>
                      <a:pt x="7617" y="0"/>
                      <a:pt x="4250" y="1789"/>
                      <a:pt x="2146" y="4734"/>
                    </a:cubicBezTo>
                    <a:cubicBezTo>
                      <a:pt x="-63" y="7785"/>
                      <a:pt x="-589" y="11573"/>
                      <a:pt x="673" y="15045"/>
                    </a:cubicBezTo>
                    <a:lnTo>
                      <a:pt x="13824" y="53341"/>
                    </a:lnTo>
                    <a:cubicBezTo>
                      <a:pt x="15402" y="57970"/>
                      <a:pt x="19716" y="61021"/>
                      <a:pt x="24661" y="61021"/>
                    </a:cubicBezTo>
                    <a:lnTo>
                      <a:pt x="344915" y="61021"/>
                    </a:lnTo>
                    <a:cubicBezTo>
                      <a:pt x="349755" y="61021"/>
                      <a:pt x="354174" y="57970"/>
                      <a:pt x="355752" y="53341"/>
                    </a:cubicBezTo>
                    <a:lnTo>
                      <a:pt x="368903" y="15045"/>
                    </a:lnTo>
                    <a:cubicBezTo>
                      <a:pt x="370165" y="11468"/>
                      <a:pt x="369534" y="7785"/>
                      <a:pt x="367430" y="4734"/>
                    </a:cubicBezTo>
                    <a:close/>
                  </a:path>
                </a:pathLst>
              </a:custGeom>
              <a:solidFill>
                <a:srgbClr val="009FE3"/>
              </a:solidFill>
              <a:ln w="10508"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B38212B5-7A4C-4AE7-A124-FBE4274819B6}"/>
                  </a:ext>
                </a:extLst>
              </p:cNvPr>
              <p:cNvSpPr/>
              <p:nvPr/>
            </p:nvSpPr>
            <p:spPr>
              <a:xfrm>
                <a:off x="3144504" y="1065863"/>
                <a:ext cx="197634" cy="343295"/>
              </a:xfrm>
              <a:custGeom>
                <a:avLst/>
                <a:gdLst>
                  <a:gd name="connsiteX0" fmla="*/ 192242 w 197634"/>
                  <a:gd name="connsiteY0" fmla="*/ 192742 h 343295"/>
                  <a:gd name="connsiteX1" fmla="*/ 123331 w 197634"/>
                  <a:gd name="connsiteY1" fmla="*/ 91005 h 343295"/>
                  <a:gd name="connsiteX2" fmla="*/ 117860 w 197634"/>
                  <a:gd name="connsiteY2" fmla="*/ 84798 h 343295"/>
                  <a:gd name="connsiteX3" fmla="*/ 143005 w 197634"/>
                  <a:gd name="connsiteY3" fmla="*/ 44714 h 343295"/>
                  <a:gd name="connsiteX4" fmla="*/ 98291 w 197634"/>
                  <a:gd name="connsiteY4" fmla="*/ 0 h 343295"/>
                  <a:gd name="connsiteX5" fmla="*/ 53577 w 197634"/>
                  <a:gd name="connsiteY5" fmla="*/ 44714 h 343295"/>
                  <a:gd name="connsiteX6" fmla="*/ 79248 w 197634"/>
                  <a:gd name="connsiteY6" fmla="*/ 85009 h 343295"/>
                  <a:gd name="connsiteX7" fmla="*/ 74198 w 197634"/>
                  <a:gd name="connsiteY7" fmla="*/ 90900 h 343295"/>
                  <a:gd name="connsiteX8" fmla="*/ 5287 w 197634"/>
                  <a:gd name="connsiteY8" fmla="*/ 192637 h 343295"/>
                  <a:gd name="connsiteX9" fmla="*/ 5287 w 197634"/>
                  <a:gd name="connsiteY9" fmla="*/ 227776 h 343295"/>
                  <a:gd name="connsiteX10" fmla="*/ 74198 w 197634"/>
                  <a:gd name="connsiteY10" fmla="*/ 329513 h 343295"/>
                  <a:gd name="connsiteX11" fmla="*/ 98817 w 197634"/>
                  <a:gd name="connsiteY11" fmla="*/ 343295 h 343295"/>
                  <a:gd name="connsiteX12" fmla="*/ 123436 w 197634"/>
                  <a:gd name="connsiteY12" fmla="*/ 329513 h 343295"/>
                  <a:gd name="connsiteX13" fmla="*/ 192347 w 197634"/>
                  <a:gd name="connsiteY13" fmla="*/ 227776 h 343295"/>
                  <a:gd name="connsiteX14" fmla="*/ 192347 w 197634"/>
                  <a:gd name="connsiteY14" fmla="*/ 192637 h 3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34" h="343295">
                    <a:moveTo>
                      <a:pt x="192242" y="192742"/>
                    </a:moveTo>
                    <a:lnTo>
                      <a:pt x="123331" y="91005"/>
                    </a:lnTo>
                    <a:cubicBezTo>
                      <a:pt x="121753" y="88586"/>
                      <a:pt x="119859" y="86587"/>
                      <a:pt x="117860" y="84798"/>
                    </a:cubicBezTo>
                    <a:cubicBezTo>
                      <a:pt x="132694" y="77539"/>
                      <a:pt x="143005" y="62389"/>
                      <a:pt x="143005" y="44714"/>
                    </a:cubicBezTo>
                    <a:cubicBezTo>
                      <a:pt x="143005" y="19990"/>
                      <a:pt x="123015" y="0"/>
                      <a:pt x="98291" y="0"/>
                    </a:cubicBezTo>
                    <a:cubicBezTo>
                      <a:pt x="73567" y="0"/>
                      <a:pt x="53577" y="19990"/>
                      <a:pt x="53577" y="44714"/>
                    </a:cubicBezTo>
                    <a:cubicBezTo>
                      <a:pt x="53577" y="62599"/>
                      <a:pt x="64098" y="77854"/>
                      <a:pt x="79248" y="85009"/>
                    </a:cubicBezTo>
                    <a:cubicBezTo>
                      <a:pt x="77355" y="86692"/>
                      <a:pt x="75671" y="88691"/>
                      <a:pt x="74198" y="90900"/>
                    </a:cubicBezTo>
                    <a:lnTo>
                      <a:pt x="5287" y="192637"/>
                    </a:lnTo>
                    <a:cubicBezTo>
                      <a:pt x="-1762" y="202947"/>
                      <a:pt x="-1762" y="217466"/>
                      <a:pt x="5287" y="227776"/>
                    </a:cubicBezTo>
                    <a:lnTo>
                      <a:pt x="74198" y="329513"/>
                    </a:lnTo>
                    <a:cubicBezTo>
                      <a:pt x="80090" y="338245"/>
                      <a:pt x="89138" y="343295"/>
                      <a:pt x="98817" y="343295"/>
                    </a:cubicBezTo>
                    <a:cubicBezTo>
                      <a:pt x="108496" y="343295"/>
                      <a:pt x="117439" y="338245"/>
                      <a:pt x="123436" y="329513"/>
                    </a:cubicBezTo>
                    <a:lnTo>
                      <a:pt x="192347" y="227776"/>
                    </a:lnTo>
                    <a:cubicBezTo>
                      <a:pt x="199396" y="217466"/>
                      <a:pt x="199396" y="202947"/>
                      <a:pt x="192347" y="192637"/>
                    </a:cubicBezTo>
                    <a:close/>
                  </a:path>
                </a:pathLst>
              </a:custGeom>
              <a:solidFill>
                <a:srgbClr val="009FE3"/>
              </a:solidFill>
              <a:ln w="10508" cap="flat">
                <a:noFill/>
                <a:prstDash val="solid"/>
                <a:miter/>
              </a:ln>
            </p:spPr>
            <p:txBody>
              <a:bodyPr rtlCol="0" anchor="ctr"/>
              <a:lstStyle/>
              <a:p>
                <a:endParaRPr lang="nl-NL"/>
              </a:p>
            </p:txBody>
          </p:sp>
        </p:grpSp>
        <p:grpSp>
          <p:nvGrpSpPr>
            <p:cNvPr id="12" name="Graphic 3">
              <a:extLst>
                <a:ext uri="{FF2B5EF4-FFF2-40B4-BE49-F238E27FC236}">
                  <a16:creationId xmlns:a16="http://schemas.microsoft.com/office/drawing/2014/main" id="{9D9945C9-4411-4597-8B3E-5A3044CB15CF}"/>
                </a:ext>
              </a:extLst>
            </p:cNvPr>
            <p:cNvGrpSpPr/>
            <p:nvPr/>
          </p:nvGrpSpPr>
          <p:grpSpPr>
            <a:xfrm>
              <a:off x="4679312" y="1368864"/>
              <a:ext cx="1730890" cy="897744"/>
              <a:chOff x="4679312" y="1368864"/>
              <a:chExt cx="1730890" cy="897744"/>
            </a:xfrm>
            <a:solidFill>
              <a:srgbClr val="004C7D"/>
            </a:solidFill>
          </p:grpSpPr>
          <p:sp>
            <p:nvSpPr>
              <p:cNvPr id="15" name="Freeform: Shape 14">
                <a:extLst>
                  <a:ext uri="{FF2B5EF4-FFF2-40B4-BE49-F238E27FC236}">
                    <a16:creationId xmlns:a16="http://schemas.microsoft.com/office/drawing/2014/main" id="{8C5804E7-1517-4848-B5DA-3E13B78DE884}"/>
                  </a:ext>
                </a:extLst>
              </p:cNvPr>
              <p:cNvSpPr/>
              <p:nvPr/>
            </p:nvSpPr>
            <p:spPr>
              <a:xfrm>
                <a:off x="4679312" y="1383488"/>
                <a:ext cx="174435" cy="201789"/>
              </a:xfrm>
              <a:custGeom>
                <a:avLst/>
                <a:gdLst>
                  <a:gd name="connsiteX0" fmla="*/ 157813 w 174435"/>
                  <a:gd name="connsiteY0" fmla="*/ 201790 h 201789"/>
                  <a:gd name="connsiteX1" fmla="*/ 130669 w 174435"/>
                  <a:gd name="connsiteY1" fmla="*/ 182326 h 201789"/>
                  <a:gd name="connsiteX2" fmla="*/ 125093 w 174435"/>
                  <a:gd name="connsiteY2" fmla="*/ 150238 h 201789"/>
                  <a:gd name="connsiteX3" fmla="*/ 44714 w 174435"/>
                  <a:gd name="connsiteY3" fmla="*/ 150238 h 201789"/>
                  <a:gd name="connsiteX4" fmla="*/ 34088 w 174435"/>
                  <a:gd name="connsiteY4" fmla="*/ 201790 h 201789"/>
                  <a:gd name="connsiteX5" fmla="*/ 18517 w 174435"/>
                  <a:gd name="connsiteY5" fmla="*/ 201790 h 201789"/>
                  <a:gd name="connsiteX6" fmla="*/ 0 w 174435"/>
                  <a:gd name="connsiteY6" fmla="*/ 182326 h 201789"/>
                  <a:gd name="connsiteX7" fmla="*/ 68596 w 174435"/>
                  <a:gd name="connsiteY7" fmla="*/ 0 h 201789"/>
                  <a:gd name="connsiteX8" fmla="*/ 85114 w 174435"/>
                  <a:gd name="connsiteY8" fmla="*/ 0 h 201789"/>
                  <a:gd name="connsiteX9" fmla="*/ 117834 w 174435"/>
                  <a:gd name="connsiteY9" fmla="*/ 18517 h 201789"/>
                  <a:gd name="connsiteX10" fmla="*/ 174436 w 174435"/>
                  <a:gd name="connsiteY10" fmla="*/ 201790 h 201789"/>
                  <a:gd name="connsiteX11" fmla="*/ 157918 w 174435"/>
                  <a:gd name="connsiteY11" fmla="*/ 201790 h 201789"/>
                  <a:gd name="connsiteX12" fmla="*/ 84798 w 174435"/>
                  <a:gd name="connsiteY12" fmla="*/ 37139 h 201789"/>
                  <a:gd name="connsiteX13" fmla="*/ 53551 w 174435"/>
                  <a:gd name="connsiteY13" fmla="*/ 118149 h 201789"/>
                  <a:gd name="connsiteX14" fmla="*/ 116045 w 174435"/>
                  <a:gd name="connsiteY14" fmla="*/ 118149 h 201789"/>
                  <a:gd name="connsiteX15" fmla="*/ 84798 w 174435"/>
                  <a:gd name="connsiteY15" fmla="*/ 37139 h 2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435" h="201789">
                    <a:moveTo>
                      <a:pt x="157813" y="201790"/>
                    </a:moveTo>
                    <a:cubicBezTo>
                      <a:pt x="140980" y="201790"/>
                      <a:pt x="132142" y="192111"/>
                      <a:pt x="130669" y="182326"/>
                    </a:cubicBezTo>
                    <a:cubicBezTo>
                      <a:pt x="128880" y="169070"/>
                      <a:pt x="127092" y="158760"/>
                      <a:pt x="125093" y="150238"/>
                    </a:cubicBezTo>
                    <a:lnTo>
                      <a:pt x="44714" y="150238"/>
                    </a:lnTo>
                    <a:cubicBezTo>
                      <a:pt x="40611" y="167282"/>
                      <a:pt x="37033" y="184746"/>
                      <a:pt x="34088" y="201790"/>
                    </a:cubicBezTo>
                    <a:lnTo>
                      <a:pt x="18517" y="201790"/>
                    </a:lnTo>
                    <a:cubicBezTo>
                      <a:pt x="5260" y="201790"/>
                      <a:pt x="0" y="194741"/>
                      <a:pt x="0" y="182326"/>
                    </a:cubicBezTo>
                    <a:cubicBezTo>
                      <a:pt x="0" y="153184"/>
                      <a:pt x="37665" y="34403"/>
                      <a:pt x="68596" y="0"/>
                    </a:cubicBezTo>
                    <a:lnTo>
                      <a:pt x="85114" y="0"/>
                    </a:lnTo>
                    <a:cubicBezTo>
                      <a:pt x="101316" y="0"/>
                      <a:pt x="112257" y="8838"/>
                      <a:pt x="117834" y="18517"/>
                    </a:cubicBezTo>
                    <a:cubicBezTo>
                      <a:pt x="136140" y="51237"/>
                      <a:pt x="166440" y="138139"/>
                      <a:pt x="174436" y="201790"/>
                    </a:cubicBezTo>
                    <a:lnTo>
                      <a:pt x="157918" y="201790"/>
                    </a:lnTo>
                    <a:close/>
                    <a:moveTo>
                      <a:pt x="84798" y="37139"/>
                    </a:moveTo>
                    <a:cubicBezTo>
                      <a:pt x="73015" y="58075"/>
                      <a:pt x="60390" y="90164"/>
                      <a:pt x="53551" y="118149"/>
                    </a:cubicBezTo>
                    <a:lnTo>
                      <a:pt x="116045" y="118149"/>
                    </a:lnTo>
                    <a:cubicBezTo>
                      <a:pt x="109312" y="89848"/>
                      <a:pt x="95424" y="55971"/>
                      <a:pt x="84798" y="37139"/>
                    </a:cubicBezTo>
                    <a:close/>
                  </a:path>
                </a:pathLst>
              </a:custGeom>
              <a:solidFill>
                <a:srgbClr val="004C7D"/>
              </a:solidFill>
              <a:ln w="10508" cap="flat">
                <a:noFill/>
                <a:prstDash val="solid"/>
                <a:miter/>
              </a:ln>
            </p:spPr>
            <p:txBody>
              <a:bodyPr rtlCol="0" anchor="ctr"/>
              <a:lstStyle/>
              <a:p>
                <a:endParaRPr lang="nl-NL"/>
              </a:p>
            </p:txBody>
          </p:sp>
          <p:sp>
            <p:nvSpPr>
              <p:cNvPr id="16" name="Freeform: Shape 15">
                <a:extLst>
                  <a:ext uri="{FF2B5EF4-FFF2-40B4-BE49-F238E27FC236}">
                    <a16:creationId xmlns:a16="http://schemas.microsoft.com/office/drawing/2014/main" id="{AE0E3446-9140-4632-8B11-6B67B352F241}"/>
                  </a:ext>
                </a:extLst>
              </p:cNvPr>
              <p:cNvSpPr/>
              <p:nvPr/>
            </p:nvSpPr>
            <p:spPr>
              <a:xfrm>
                <a:off x="4866373"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8" y="43556"/>
                      <a:pt x="107313" y="36192"/>
                      <a:pt x="84588" y="36192"/>
                    </a:cubicBezTo>
                    <a:cubicBezTo>
                      <a:pt x="61863" y="36192"/>
                      <a:pt x="41242" y="54708"/>
                      <a:pt x="41242" y="78275"/>
                    </a:cubicBezTo>
                    <a:cubicBezTo>
                      <a:pt x="41242" y="107102"/>
                      <a:pt x="58286"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FA896746-3EF3-4B44-B735-49B0628A3F05}"/>
                  </a:ext>
                </a:extLst>
              </p:cNvPr>
              <p:cNvSpPr/>
              <p:nvPr/>
            </p:nvSpPr>
            <p:spPr>
              <a:xfrm>
                <a:off x="5014928"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7" y="43556"/>
                      <a:pt x="107313" y="36192"/>
                      <a:pt x="84588" y="36192"/>
                    </a:cubicBezTo>
                    <a:cubicBezTo>
                      <a:pt x="61863" y="36192"/>
                      <a:pt x="41242" y="54708"/>
                      <a:pt x="41242" y="78275"/>
                    </a:cubicBezTo>
                    <a:cubicBezTo>
                      <a:pt x="41242" y="107102"/>
                      <a:pt x="58285"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B5F771A2-D2AA-4FA5-83CE-A51B649632D2}"/>
                  </a:ext>
                </a:extLst>
              </p:cNvPr>
              <p:cNvSpPr/>
              <p:nvPr/>
            </p:nvSpPr>
            <p:spPr>
              <a:xfrm>
                <a:off x="5164324"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11029E94-19D9-4EC5-A42B-0230BBF6F30E}"/>
                  </a:ext>
                </a:extLst>
              </p:cNvPr>
              <p:cNvSpPr/>
              <p:nvPr/>
            </p:nvSpPr>
            <p:spPr>
              <a:xfrm>
                <a:off x="5335393" y="1373177"/>
                <a:ext cx="76907" cy="213573"/>
              </a:xfrm>
              <a:custGeom>
                <a:avLst/>
                <a:gdLst>
                  <a:gd name="connsiteX0" fmla="*/ 50395 w 76907"/>
                  <a:gd name="connsiteY0" fmla="*/ 213573 h 213573"/>
                  <a:gd name="connsiteX1" fmla="*/ 0 w 76907"/>
                  <a:gd name="connsiteY1" fmla="*/ 164125 h 213573"/>
                  <a:gd name="connsiteX2" fmla="*/ 0 w 76907"/>
                  <a:gd name="connsiteY2" fmla="*/ 0 h 213573"/>
                  <a:gd name="connsiteX3" fmla="*/ 11152 w 76907"/>
                  <a:gd name="connsiteY3" fmla="*/ 0 h 213573"/>
                  <a:gd name="connsiteX4" fmla="*/ 39453 w 76907"/>
                  <a:gd name="connsiteY4" fmla="*/ 26513 h 213573"/>
                  <a:gd name="connsiteX5" fmla="*/ 39453 w 76907"/>
                  <a:gd name="connsiteY5" fmla="*/ 160233 h 213573"/>
                  <a:gd name="connsiteX6" fmla="*/ 66281 w 76907"/>
                  <a:gd name="connsiteY6" fmla="*/ 181169 h 213573"/>
                  <a:gd name="connsiteX7" fmla="*/ 76907 w 76907"/>
                  <a:gd name="connsiteY7" fmla="*/ 181169 h 213573"/>
                  <a:gd name="connsiteX8" fmla="*/ 76907 w 76907"/>
                  <a:gd name="connsiteY8" fmla="*/ 189691 h 213573"/>
                  <a:gd name="connsiteX9" fmla="*/ 50395 w 76907"/>
                  <a:gd name="connsiteY9" fmla="*/ 213573 h 2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07" h="213573">
                    <a:moveTo>
                      <a:pt x="50395" y="213573"/>
                    </a:moveTo>
                    <a:cubicBezTo>
                      <a:pt x="17675" y="213573"/>
                      <a:pt x="0" y="196214"/>
                      <a:pt x="0" y="164125"/>
                    </a:cubicBezTo>
                    <a:lnTo>
                      <a:pt x="0" y="0"/>
                    </a:lnTo>
                    <a:lnTo>
                      <a:pt x="11152" y="0"/>
                    </a:lnTo>
                    <a:cubicBezTo>
                      <a:pt x="30931" y="0"/>
                      <a:pt x="39453" y="11468"/>
                      <a:pt x="39453" y="26513"/>
                    </a:cubicBezTo>
                    <a:lnTo>
                      <a:pt x="39453" y="160233"/>
                    </a:lnTo>
                    <a:cubicBezTo>
                      <a:pt x="39453" y="176119"/>
                      <a:pt x="47659" y="181169"/>
                      <a:pt x="66281" y="181169"/>
                    </a:cubicBezTo>
                    <a:lnTo>
                      <a:pt x="76907" y="181169"/>
                    </a:lnTo>
                    <a:lnTo>
                      <a:pt x="76907" y="189691"/>
                    </a:lnTo>
                    <a:cubicBezTo>
                      <a:pt x="76907" y="206735"/>
                      <a:pt x="67754" y="213573"/>
                      <a:pt x="50395" y="213573"/>
                    </a:cubicBezTo>
                    <a:close/>
                  </a:path>
                </a:pathLst>
              </a:custGeom>
              <a:solidFill>
                <a:srgbClr val="004C7D"/>
              </a:solidFill>
              <a:ln w="10508"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86AC606A-DA23-4D90-A7F2-8DA78164CDD4}"/>
                  </a:ext>
                </a:extLst>
              </p:cNvPr>
              <p:cNvSpPr/>
              <p:nvPr/>
            </p:nvSpPr>
            <p:spPr>
              <a:xfrm>
                <a:off x="5422295"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2 w 141400"/>
                  <a:gd name="connsiteY10" fmla="*/ 100159 h 166124"/>
                  <a:gd name="connsiteX11" fmla="*/ 74172 w 141400"/>
                  <a:gd name="connsiteY11" fmla="*/ 32930 h 166124"/>
                  <a:gd name="connsiteX12" fmla="*/ 40926 w 141400"/>
                  <a:gd name="connsiteY12" fmla="*/ 66807 h 166124"/>
                  <a:gd name="connsiteX13" fmla="*/ 40610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0" y="129512"/>
                      <a:pt x="134036" y="117728"/>
                    </a:cubicBezTo>
                    <a:lnTo>
                      <a:pt x="135509" y="117728"/>
                    </a:lnTo>
                    <a:lnTo>
                      <a:pt x="135509" y="130143"/>
                    </a:lnTo>
                    <a:cubicBezTo>
                      <a:pt x="135509" y="150448"/>
                      <a:pt x="121621" y="166124"/>
                      <a:pt x="78065" y="166124"/>
                    </a:cubicBezTo>
                    <a:cubicBezTo>
                      <a:pt x="38611" y="166124"/>
                      <a:pt x="0" y="134877"/>
                      <a:pt x="0" y="86271"/>
                    </a:cubicBezTo>
                    <a:cubicBezTo>
                      <a:pt x="0" y="33246"/>
                      <a:pt x="32404" y="0"/>
                      <a:pt x="77749" y="0"/>
                    </a:cubicBezTo>
                    <a:cubicBezTo>
                      <a:pt x="110785" y="0"/>
                      <a:pt x="141400" y="23567"/>
                      <a:pt x="141400" y="61547"/>
                    </a:cubicBezTo>
                    <a:cubicBezTo>
                      <a:pt x="141400" y="90690"/>
                      <a:pt x="119306" y="100159"/>
                      <a:pt x="66912" y="100159"/>
                    </a:cubicBezTo>
                    <a:close/>
                    <a:moveTo>
                      <a:pt x="74172" y="32930"/>
                    </a:moveTo>
                    <a:cubicBezTo>
                      <a:pt x="55024" y="32930"/>
                      <a:pt x="41768" y="48501"/>
                      <a:pt x="40926" y="66807"/>
                    </a:cubicBezTo>
                    <a:lnTo>
                      <a:pt x="40610"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5D2C33BC-8E53-4506-9AAA-70C67C91DBB3}"/>
                  </a:ext>
                </a:extLst>
              </p:cNvPr>
              <p:cNvSpPr/>
              <p:nvPr/>
            </p:nvSpPr>
            <p:spPr>
              <a:xfrm>
                <a:off x="5592312" y="1424729"/>
                <a:ext cx="91636" cy="160548"/>
              </a:xfrm>
              <a:custGeom>
                <a:avLst/>
                <a:gdLst>
                  <a:gd name="connsiteX0" fmla="*/ 90058 w 91636"/>
                  <a:gd name="connsiteY0" fmla="*/ 40084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4"/>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solidFill>
                <a:srgbClr val="004C7D"/>
              </a:solidFill>
              <a:ln w="10508"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25084F8F-E01D-44B8-8054-41AC2B9D11C9}"/>
                  </a:ext>
                </a:extLst>
              </p:cNvPr>
              <p:cNvSpPr/>
              <p:nvPr/>
            </p:nvSpPr>
            <p:spPr>
              <a:xfrm>
                <a:off x="5698046" y="1423256"/>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4 w 131615"/>
                  <a:gd name="connsiteY8" fmla="*/ 51552 h 164651"/>
                  <a:gd name="connsiteX9" fmla="*/ 6734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60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4" y="51552"/>
                    </a:lnTo>
                    <a:lnTo>
                      <a:pt x="6734" y="38927"/>
                    </a:lnTo>
                    <a:cubicBezTo>
                      <a:pt x="6734"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60" y="132563"/>
                    </a:cubicBezTo>
                    <a:cubicBezTo>
                      <a:pt x="85219" y="132563"/>
                      <a:pt x="93215" y="124356"/>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DE04F2DB-AD99-4A40-B88C-7849888260BE}"/>
                  </a:ext>
                </a:extLst>
              </p:cNvPr>
              <p:cNvSpPr/>
              <p:nvPr/>
            </p:nvSpPr>
            <p:spPr>
              <a:xfrm>
                <a:off x="5861856" y="1390221"/>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6"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24" name="Freeform: Shape 23">
                <a:extLst>
                  <a:ext uri="{FF2B5EF4-FFF2-40B4-BE49-F238E27FC236}">
                    <a16:creationId xmlns:a16="http://schemas.microsoft.com/office/drawing/2014/main" id="{6430CBDC-02A4-4607-B490-6459B5AC1D0B}"/>
                  </a:ext>
                </a:extLst>
              </p:cNvPr>
              <p:cNvSpPr/>
              <p:nvPr/>
            </p:nvSpPr>
            <p:spPr>
              <a:xfrm>
                <a:off x="5978112" y="1368864"/>
                <a:ext cx="74487" cy="217992"/>
              </a:xfrm>
              <a:custGeom>
                <a:avLst/>
                <a:gdLst>
                  <a:gd name="connsiteX0" fmla="*/ 22935 w 74487"/>
                  <a:gd name="connsiteY0" fmla="*/ 46187 h 217992"/>
                  <a:gd name="connsiteX1" fmla="*/ 0 w 74487"/>
                  <a:gd name="connsiteY1" fmla="*/ 22935 h 217992"/>
                  <a:gd name="connsiteX2" fmla="*/ 22935 w 74487"/>
                  <a:gd name="connsiteY2" fmla="*/ 0 h 217992"/>
                  <a:gd name="connsiteX3" fmla="*/ 46187 w 74487"/>
                  <a:gd name="connsiteY3" fmla="*/ 22935 h 217992"/>
                  <a:gd name="connsiteX4" fmla="*/ 22935 w 74487"/>
                  <a:gd name="connsiteY4" fmla="*/ 46187 h 217992"/>
                  <a:gd name="connsiteX5" fmla="*/ 50921 w 74487"/>
                  <a:gd name="connsiteY5" fmla="*/ 217887 h 217992"/>
                  <a:gd name="connsiteX6" fmla="*/ 3472 w 74487"/>
                  <a:gd name="connsiteY6" fmla="*/ 168439 h 217992"/>
                  <a:gd name="connsiteX7" fmla="*/ 3472 w 74487"/>
                  <a:gd name="connsiteY7" fmla="*/ 60916 h 217992"/>
                  <a:gd name="connsiteX8" fmla="*/ 14624 w 74487"/>
                  <a:gd name="connsiteY8" fmla="*/ 60916 h 217992"/>
                  <a:gd name="connsiteX9" fmla="*/ 42925 w 74487"/>
                  <a:gd name="connsiteY9" fmla="*/ 90374 h 217992"/>
                  <a:gd name="connsiteX10" fmla="*/ 42925 w 74487"/>
                  <a:gd name="connsiteY10" fmla="*/ 164651 h 217992"/>
                  <a:gd name="connsiteX11" fmla="*/ 67123 w 74487"/>
                  <a:gd name="connsiteY11" fmla="*/ 185588 h 217992"/>
                  <a:gd name="connsiteX12" fmla="*/ 74488 w 74487"/>
                  <a:gd name="connsiteY12" fmla="*/ 185588 h 217992"/>
                  <a:gd name="connsiteX13" fmla="*/ 74488 w 74487"/>
                  <a:gd name="connsiteY13" fmla="*/ 194110 h 217992"/>
                  <a:gd name="connsiteX14" fmla="*/ 50921 w 74487"/>
                  <a:gd name="connsiteY14" fmla="*/ 217992 h 21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87" h="217992">
                    <a:moveTo>
                      <a:pt x="22935" y="46187"/>
                    </a:moveTo>
                    <a:cubicBezTo>
                      <a:pt x="10311" y="46187"/>
                      <a:pt x="0" y="35561"/>
                      <a:pt x="0" y="22935"/>
                    </a:cubicBezTo>
                    <a:cubicBezTo>
                      <a:pt x="0" y="10310"/>
                      <a:pt x="10311" y="0"/>
                      <a:pt x="22935" y="0"/>
                    </a:cubicBezTo>
                    <a:cubicBezTo>
                      <a:pt x="35561" y="0"/>
                      <a:pt x="46187" y="10310"/>
                      <a:pt x="46187" y="22935"/>
                    </a:cubicBezTo>
                    <a:cubicBezTo>
                      <a:pt x="46187" y="35561"/>
                      <a:pt x="35561" y="46187"/>
                      <a:pt x="22935" y="46187"/>
                    </a:cubicBezTo>
                    <a:close/>
                    <a:moveTo>
                      <a:pt x="50921" y="217887"/>
                    </a:moveTo>
                    <a:cubicBezTo>
                      <a:pt x="20305" y="217887"/>
                      <a:pt x="3472" y="200527"/>
                      <a:pt x="3472" y="168439"/>
                    </a:cubicBezTo>
                    <a:lnTo>
                      <a:pt x="3472" y="60916"/>
                    </a:lnTo>
                    <a:lnTo>
                      <a:pt x="14624" y="60916"/>
                    </a:lnTo>
                    <a:cubicBezTo>
                      <a:pt x="32299" y="60916"/>
                      <a:pt x="42925" y="70385"/>
                      <a:pt x="42925" y="90374"/>
                    </a:cubicBezTo>
                    <a:lnTo>
                      <a:pt x="42925" y="164651"/>
                    </a:lnTo>
                    <a:cubicBezTo>
                      <a:pt x="42925" y="180538"/>
                      <a:pt x="49658" y="185588"/>
                      <a:pt x="67123" y="185588"/>
                    </a:cubicBezTo>
                    <a:lnTo>
                      <a:pt x="74488" y="185588"/>
                    </a:lnTo>
                    <a:lnTo>
                      <a:pt x="74488" y="194110"/>
                    </a:lnTo>
                    <a:cubicBezTo>
                      <a:pt x="74488" y="211154"/>
                      <a:pt x="67754" y="217992"/>
                      <a:pt x="50921" y="217992"/>
                    </a:cubicBezTo>
                    <a:close/>
                  </a:path>
                </a:pathLst>
              </a:custGeom>
              <a:solidFill>
                <a:srgbClr val="004C7D"/>
              </a:solidFill>
              <a:ln w="10508" cap="flat">
                <a:noFill/>
                <a:prstDash val="solid"/>
                <a:miter/>
              </a:ln>
            </p:spPr>
            <p:txBody>
              <a:bodyPr rtlCol="0" anchor="ctr"/>
              <a:lstStyle/>
              <a:p>
                <a:endParaRPr lang="nl-NL"/>
              </a:p>
            </p:txBody>
          </p:sp>
          <p:sp>
            <p:nvSpPr>
              <p:cNvPr id="27" name="Freeform: Shape 26">
                <a:extLst>
                  <a:ext uri="{FF2B5EF4-FFF2-40B4-BE49-F238E27FC236}">
                    <a16:creationId xmlns:a16="http://schemas.microsoft.com/office/drawing/2014/main" id="{62D33C18-1217-40BA-B246-E0778432E0B6}"/>
                  </a:ext>
                </a:extLst>
              </p:cNvPr>
              <p:cNvSpPr/>
              <p:nvPr/>
            </p:nvSpPr>
            <p:spPr>
              <a:xfrm>
                <a:off x="6073957" y="1422836"/>
                <a:ext cx="139927" cy="162547"/>
              </a:xfrm>
              <a:custGeom>
                <a:avLst/>
                <a:gdLst>
                  <a:gd name="connsiteX0" fmla="*/ 129196 w 139927"/>
                  <a:gd name="connsiteY0" fmla="*/ 162442 h 162547"/>
                  <a:gd name="connsiteX1" fmla="*/ 100369 w 139927"/>
                  <a:gd name="connsiteY1" fmla="*/ 136561 h 162547"/>
                  <a:gd name="connsiteX2" fmla="*/ 100369 w 139927"/>
                  <a:gd name="connsiteY2" fmla="*/ 73541 h 162547"/>
                  <a:gd name="connsiteX3" fmla="*/ 68280 w 139927"/>
                  <a:gd name="connsiteY3" fmla="*/ 34929 h 162547"/>
                  <a:gd name="connsiteX4" fmla="*/ 39453 w 139927"/>
                  <a:gd name="connsiteY4" fmla="*/ 70595 h 162547"/>
                  <a:gd name="connsiteX5" fmla="*/ 39453 w 139927"/>
                  <a:gd name="connsiteY5" fmla="*/ 162547 h 162547"/>
                  <a:gd name="connsiteX6" fmla="*/ 27670 w 139927"/>
                  <a:gd name="connsiteY6" fmla="*/ 162547 h 162547"/>
                  <a:gd name="connsiteX7" fmla="*/ 0 w 139927"/>
                  <a:gd name="connsiteY7" fmla="*/ 136666 h 162547"/>
                  <a:gd name="connsiteX8" fmla="*/ 0 w 139927"/>
                  <a:gd name="connsiteY8" fmla="*/ 68070 h 162547"/>
                  <a:gd name="connsiteX9" fmla="*/ 71542 w 139927"/>
                  <a:gd name="connsiteY9" fmla="*/ 0 h 162547"/>
                  <a:gd name="connsiteX10" fmla="*/ 139927 w 139927"/>
                  <a:gd name="connsiteY10" fmla="*/ 70069 h 162547"/>
                  <a:gd name="connsiteX11" fmla="*/ 139927 w 139927"/>
                  <a:gd name="connsiteY11" fmla="*/ 162547 h 162547"/>
                  <a:gd name="connsiteX12" fmla="*/ 129301 w 139927"/>
                  <a:gd name="connsiteY12" fmla="*/ 162547 h 1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27" h="162547">
                    <a:moveTo>
                      <a:pt x="129196" y="162442"/>
                    </a:moveTo>
                    <a:cubicBezTo>
                      <a:pt x="111521" y="162442"/>
                      <a:pt x="100369" y="151290"/>
                      <a:pt x="100369" y="136561"/>
                    </a:cubicBezTo>
                    <a:lnTo>
                      <a:pt x="100369" y="73541"/>
                    </a:lnTo>
                    <a:cubicBezTo>
                      <a:pt x="100369" y="46713"/>
                      <a:pt x="88585" y="34929"/>
                      <a:pt x="68280" y="34929"/>
                    </a:cubicBezTo>
                    <a:cubicBezTo>
                      <a:pt x="51237" y="34929"/>
                      <a:pt x="39453" y="47870"/>
                      <a:pt x="39453" y="70595"/>
                    </a:cubicBezTo>
                    <a:lnTo>
                      <a:pt x="39453" y="162547"/>
                    </a:lnTo>
                    <a:lnTo>
                      <a:pt x="27670" y="162547"/>
                    </a:lnTo>
                    <a:cubicBezTo>
                      <a:pt x="10836" y="162547"/>
                      <a:pt x="0" y="151395"/>
                      <a:pt x="0" y="136666"/>
                    </a:cubicBezTo>
                    <a:lnTo>
                      <a:pt x="0" y="68070"/>
                    </a:lnTo>
                    <a:cubicBezTo>
                      <a:pt x="0" y="34508"/>
                      <a:pt x="22094" y="0"/>
                      <a:pt x="71542" y="0"/>
                    </a:cubicBezTo>
                    <a:cubicBezTo>
                      <a:pt x="108996" y="0"/>
                      <a:pt x="139927" y="25040"/>
                      <a:pt x="139927" y="70069"/>
                    </a:cubicBezTo>
                    <a:lnTo>
                      <a:pt x="139927" y="162547"/>
                    </a:lnTo>
                    <a:lnTo>
                      <a:pt x="129301" y="162547"/>
                    </a:lnTo>
                    <a:close/>
                  </a:path>
                </a:pathLst>
              </a:custGeom>
              <a:solidFill>
                <a:srgbClr val="004C7D"/>
              </a:solidFill>
              <a:ln w="10508" cap="flat">
                <a:noFill/>
                <a:prstDash val="solid"/>
                <a:miter/>
              </a:ln>
            </p:spPr>
            <p:txBody>
              <a:bodyPr rtlCol="0" anchor="ctr"/>
              <a:lstStyle/>
              <a:p>
                <a:endParaRPr lang="nl-NL"/>
              </a:p>
            </p:txBody>
          </p:sp>
          <p:sp>
            <p:nvSpPr>
              <p:cNvPr id="28" name="Freeform: Shape 27">
                <a:extLst>
                  <a:ext uri="{FF2B5EF4-FFF2-40B4-BE49-F238E27FC236}">
                    <a16:creationId xmlns:a16="http://schemas.microsoft.com/office/drawing/2014/main" id="{500B209B-63E9-46B4-8F1B-D7EFDB1F1D0C}"/>
                  </a:ext>
                </a:extLst>
              </p:cNvPr>
              <p:cNvSpPr/>
              <p:nvPr/>
            </p:nvSpPr>
            <p:spPr>
              <a:xfrm>
                <a:off x="6241975" y="1422730"/>
                <a:ext cx="146660" cy="213783"/>
              </a:xfrm>
              <a:custGeom>
                <a:avLst/>
                <a:gdLst>
                  <a:gd name="connsiteX0" fmla="*/ 146029 w 146660"/>
                  <a:gd name="connsiteY0" fmla="*/ 118044 h 213783"/>
                  <a:gd name="connsiteX1" fmla="*/ 146661 w 146660"/>
                  <a:gd name="connsiteY1" fmla="*/ 138349 h 213783"/>
                  <a:gd name="connsiteX2" fmla="*/ 68911 w 146660"/>
                  <a:gd name="connsiteY2" fmla="*/ 213784 h 213783"/>
                  <a:gd name="connsiteX3" fmla="*/ 13782 w 146660"/>
                  <a:gd name="connsiteY3" fmla="*/ 179065 h 213783"/>
                  <a:gd name="connsiteX4" fmla="*/ 13782 w 146660"/>
                  <a:gd name="connsiteY4" fmla="*/ 161074 h 213783"/>
                  <a:gd name="connsiteX5" fmla="*/ 15571 w 146660"/>
                  <a:gd name="connsiteY5" fmla="*/ 161074 h 213783"/>
                  <a:gd name="connsiteX6" fmla="*/ 65966 w 146660"/>
                  <a:gd name="connsiteY6" fmla="*/ 178118 h 213783"/>
                  <a:gd name="connsiteX7" fmla="*/ 107523 w 146660"/>
                  <a:gd name="connsiteY7" fmla="*/ 141611 h 213783"/>
                  <a:gd name="connsiteX8" fmla="*/ 106892 w 146660"/>
                  <a:gd name="connsiteY8" fmla="*/ 125409 h 213783"/>
                  <a:gd name="connsiteX9" fmla="*/ 106892 w 146660"/>
                  <a:gd name="connsiteY9" fmla="*/ 121621 h 213783"/>
                  <a:gd name="connsiteX10" fmla="*/ 65966 w 146660"/>
                  <a:gd name="connsiteY10" fmla="*/ 145188 h 213783"/>
                  <a:gd name="connsiteX11" fmla="*/ 0 w 146660"/>
                  <a:gd name="connsiteY11" fmla="*/ 81011 h 213783"/>
                  <a:gd name="connsiteX12" fmla="*/ 80695 w 146660"/>
                  <a:gd name="connsiteY12" fmla="*/ 0 h 213783"/>
                  <a:gd name="connsiteX13" fmla="*/ 145503 w 146660"/>
                  <a:gd name="connsiteY13" fmla="*/ 69543 h 213783"/>
                  <a:gd name="connsiteX14" fmla="*/ 145503 w 146660"/>
                  <a:gd name="connsiteY14" fmla="*/ 96687 h 213783"/>
                  <a:gd name="connsiteX15" fmla="*/ 146135 w 146660"/>
                  <a:gd name="connsiteY15" fmla="*/ 118149 h 213783"/>
                  <a:gd name="connsiteX16" fmla="*/ 40610 w 146660"/>
                  <a:gd name="connsiteY16" fmla="*/ 75961 h 213783"/>
                  <a:gd name="connsiteX17" fmla="*/ 72173 w 146660"/>
                  <a:gd name="connsiteY17" fmla="*/ 111942 h 213783"/>
                  <a:gd name="connsiteX18" fmla="*/ 106050 w 146660"/>
                  <a:gd name="connsiteY18" fmla="*/ 71857 h 213783"/>
                  <a:gd name="connsiteX19" fmla="*/ 76276 w 146660"/>
                  <a:gd name="connsiteY19" fmla="*/ 35034 h 213783"/>
                  <a:gd name="connsiteX20" fmla="*/ 40610 w 146660"/>
                  <a:gd name="connsiteY20" fmla="*/ 75961 h 2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660" h="213783">
                    <a:moveTo>
                      <a:pt x="146029" y="118044"/>
                    </a:moveTo>
                    <a:cubicBezTo>
                      <a:pt x="146345" y="124567"/>
                      <a:pt x="146661" y="133089"/>
                      <a:pt x="146661" y="138349"/>
                    </a:cubicBezTo>
                    <a:cubicBezTo>
                      <a:pt x="146661" y="178118"/>
                      <a:pt x="120148" y="213784"/>
                      <a:pt x="68911" y="213784"/>
                    </a:cubicBezTo>
                    <a:cubicBezTo>
                      <a:pt x="36192" y="213784"/>
                      <a:pt x="13782" y="197897"/>
                      <a:pt x="13782" y="179065"/>
                    </a:cubicBezTo>
                    <a:lnTo>
                      <a:pt x="13782" y="161074"/>
                    </a:lnTo>
                    <a:lnTo>
                      <a:pt x="15571" y="161074"/>
                    </a:lnTo>
                    <a:cubicBezTo>
                      <a:pt x="25039" y="171069"/>
                      <a:pt x="43241" y="178118"/>
                      <a:pt x="65966" y="178118"/>
                    </a:cubicBezTo>
                    <a:cubicBezTo>
                      <a:pt x="94582" y="178118"/>
                      <a:pt x="108365" y="164546"/>
                      <a:pt x="107523" y="141611"/>
                    </a:cubicBezTo>
                    <a:lnTo>
                      <a:pt x="106892" y="125409"/>
                    </a:lnTo>
                    <a:lnTo>
                      <a:pt x="106892" y="121621"/>
                    </a:lnTo>
                    <a:cubicBezTo>
                      <a:pt x="103630" y="133089"/>
                      <a:pt x="88585" y="145188"/>
                      <a:pt x="65966" y="145188"/>
                    </a:cubicBezTo>
                    <a:cubicBezTo>
                      <a:pt x="27354" y="145188"/>
                      <a:pt x="0" y="118360"/>
                      <a:pt x="0" y="81011"/>
                    </a:cubicBezTo>
                    <a:cubicBezTo>
                      <a:pt x="0" y="36192"/>
                      <a:pt x="29458" y="0"/>
                      <a:pt x="80695" y="0"/>
                    </a:cubicBezTo>
                    <a:cubicBezTo>
                      <a:pt x="120148" y="0"/>
                      <a:pt x="145503" y="28827"/>
                      <a:pt x="145503" y="69543"/>
                    </a:cubicBezTo>
                    <a:lnTo>
                      <a:pt x="145503" y="96687"/>
                    </a:lnTo>
                    <a:cubicBezTo>
                      <a:pt x="145503" y="101947"/>
                      <a:pt x="145819" y="111100"/>
                      <a:pt x="146135" y="118149"/>
                    </a:cubicBezTo>
                    <a:close/>
                    <a:moveTo>
                      <a:pt x="40610" y="75961"/>
                    </a:moveTo>
                    <a:cubicBezTo>
                      <a:pt x="40610" y="96581"/>
                      <a:pt x="53235" y="111942"/>
                      <a:pt x="72173" y="111942"/>
                    </a:cubicBezTo>
                    <a:cubicBezTo>
                      <a:pt x="91111" y="111942"/>
                      <a:pt x="106050" y="97213"/>
                      <a:pt x="106050" y="71857"/>
                    </a:cubicBezTo>
                    <a:cubicBezTo>
                      <a:pt x="106050" y="46502"/>
                      <a:pt x="93636" y="35034"/>
                      <a:pt x="76276" y="35034"/>
                    </a:cubicBezTo>
                    <a:cubicBezTo>
                      <a:pt x="55971" y="35034"/>
                      <a:pt x="40610" y="52078"/>
                      <a:pt x="40610" y="75961"/>
                    </a:cubicBezTo>
                    <a:close/>
                  </a:path>
                </a:pathLst>
              </a:custGeom>
              <a:solidFill>
                <a:srgbClr val="004C7D"/>
              </a:solidFill>
              <a:ln w="10508" cap="flat">
                <a:noFill/>
                <a:prstDash val="solid"/>
                <a:miter/>
              </a:ln>
            </p:spPr>
            <p:txBody>
              <a:bodyPr rtlCol="0" anchor="ctr"/>
              <a:lstStyle/>
              <a:p>
                <a:endParaRPr lang="nl-NL"/>
              </a:p>
            </p:txBody>
          </p:sp>
          <p:sp>
            <p:nvSpPr>
              <p:cNvPr id="29" name="Freeform: Shape 28">
                <a:extLst>
                  <a:ext uri="{FF2B5EF4-FFF2-40B4-BE49-F238E27FC236}">
                    <a16:creationId xmlns:a16="http://schemas.microsoft.com/office/drawing/2014/main" id="{54B0B14B-FFD5-4350-8818-C76F874DB338}"/>
                  </a:ext>
                </a:extLst>
              </p:cNvPr>
              <p:cNvSpPr/>
              <p:nvPr/>
            </p:nvSpPr>
            <p:spPr>
              <a:xfrm>
                <a:off x="469404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3"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30" name="Freeform: Shape 29">
                <a:extLst>
                  <a:ext uri="{FF2B5EF4-FFF2-40B4-BE49-F238E27FC236}">
                    <a16:creationId xmlns:a16="http://schemas.microsoft.com/office/drawing/2014/main" id="{046B36CB-E929-4C9C-B8E6-3DDBD64F96CB}"/>
                  </a:ext>
                </a:extLst>
              </p:cNvPr>
              <p:cNvSpPr/>
              <p:nvPr/>
            </p:nvSpPr>
            <p:spPr>
              <a:xfrm>
                <a:off x="4813979" y="1688908"/>
                <a:ext cx="140032" cy="212100"/>
              </a:xfrm>
              <a:custGeom>
                <a:avLst/>
                <a:gdLst>
                  <a:gd name="connsiteX0" fmla="*/ 127092 w 140032"/>
                  <a:gd name="connsiteY0" fmla="*/ 211995 h 212100"/>
                  <a:gd name="connsiteX1" fmla="*/ 100264 w 140032"/>
                  <a:gd name="connsiteY1" fmla="*/ 185483 h 212100"/>
                  <a:gd name="connsiteX2" fmla="*/ 100264 w 140032"/>
                  <a:gd name="connsiteY2" fmla="*/ 120674 h 212100"/>
                  <a:gd name="connsiteX3" fmla="*/ 68701 w 140032"/>
                  <a:gd name="connsiteY3" fmla="*/ 84482 h 212100"/>
                  <a:gd name="connsiteX4" fmla="*/ 40084 w 140032"/>
                  <a:gd name="connsiteY4" fmla="*/ 121937 h 212100"/>
                  <a:gd name="connsiteX5" fmla="*/ 40084 w 140032"/>
                  <a:gd name="connsiteY5" fmla="*/ 212100 h 212100"/>
                  <a:gd name="connsiteX6" fmla="*/ 27144 w 140032"/>
                  <a:gd name="connsiteY6" fmla="*/ 212100 h 212100"/>
                  <a:gd name="connsiteX7" fmla="*/ 0 w 140032"/>
                  <a:gd name="connsiteY7" fmla="*/ 185588 h 212100"/>
                  <a:gd name="connsiteX8" fmla="*/ 0 w 140032"/>
                  <a:gd name="connsiteY8" fmla="*/ 0 h 212100"/>
                  <a:gd name="connsiteX9" fmla="*/ 12415 w 140032"/>
                  <a:gd name="connsiteY9" fmla="*/ 0 h 212100"/>
                  <a:gd name="connsiteX10" fmla="*/ 40400 w 140032"/>
                  <a:gd name="connsiteY10" fmla="*/ 25355 h 212100"/>
                  <a:gd name="connsiteX11" fmla="*/ 40400 w 140032"/>
                  <a:gd name="connsiteY11" fmla="*/ 70700 h 212100"/>
                  <a:gd name="connsiteX12" fmla="*/ 74908 w 140032"/>
                  <a:gd name="connsiteY12" fmla="*/ 49448 h 212100"/>
                  <a:gd name="connsiteX13" fmla="*/ 140033 w 140032"/>
                  <a:gd name="connsiteY13" fmla="*/ 118991 h 212100"/>
                  <a:gd name="connsiteX14" fmla="*/ 140033 w 140032"/>
                  <a:gd name="connsiteY14" fmla="*/ 212100 h 212100"/>
                  <a:gd name="connsiteX15" fmla="*/ 127092 w 140032"/>
                  <a:gd name="connsiteY15" fmla="*/ 212100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32" h="212100">
                    <a:moveTo>
                      <a:pt x="127092" y="211995"/>
                    </a:moveTo>
                    <a:cubicBezTo>
                      <a:pt x="110574" y="211995"/>
                      <a:pt x="100264" y="202526"/>
                      <a:pt x="100264" y="185483"/>
                    </a:cubicBezTo>
                    <a:lnTo>
                      <a:pt x="100264" y="120674"/>
                    </a:lnTo>
                    <a:cubicBezTo>
                      <a:pt x="100264" y="94793"/>
                      <a:pt x="86166" y="84482"/>
                      <a:pt x="68701" y="84482"/>
                    </a:cubicBezTo>
                    <a:cubicBezTo>
                      <a:pt x="56287" y="84482"/>
                      <a:pt x="40084" y="93951"/>
                      <a:pt x="40084" y="121937"/>
                    </a:cubicBezTo>
                    <a:lnTo>
                      <a:pt x="40084" y="212100"/>
                    </a:lnTo>
                    <a:lnTo>
                      <a:pt x="27144" y="212100"/>
                    </a:lnTo>
                    <a:cubicBezTo>
                      <a:pt x="8627" y="212100"/>
                      <a:pt x="0" y="201790"/>
                      <a:pt x="0" y="185588"/>
                    </a:cubicBezTo>
                    <a:lnTo>
                      <a:pt x="0" y="0"/>
                    </a:lnTo>
                    <a:lnTo>
                      <a:pt x="12415" y="0"/>
                    </a:lnTo>
                    <a:cubicBezTo>
                      <a:pt x="31247" y="0"/>
                      <a:pt x="40400" y="10626"/>
                      <a:pt x="40400" y="25355"/>
                    </a:cubicBezTo>
                    <a:lnTo>
                      <a:pt x="40400" y="70700"/>
                    </a:lnTo>
                    <a:cubicBezTo>
                      <a:pt x="46292" y="61231"/>
                      <a:pt x="59864" y="49448"/>
                      <a:pt x="74908" y="49448"/>
                    </a:cubicBezTo>
                    <a:cubicBezTo>
                      <a:pt x="115835" y="49448"/>
                      <a:pt x="140033" y="73856"/>
                      <a:pt x="140033" y="118991"/>
                    </a:cubicBezTo>
                    <a:lnTo>
                      <a:pt x="140033" y="212100"/>
                    </a:lnTo>
                    <a:lnTo>
                      <a:pt x="127092" y="212100"/>
                    </a:lnTo>
                    <a:close/>
                  </a:path>
                </a:pathLst>
              </a:custGeom>
              <a:solidFill>
                <a:srgbClr val="004C7D"/>
              </a:solidFill>
              <a:ln w="10508" cap="flat">
                <a:noFill/>
                <a:prstDash val="solid"/>
                <a:miter/>
              </a:ln>
            </p:spPr>
            <p:txBody>
              <a:bodyPr rtlCol="0" anchor="ctr"/>
              <a:lstStyle/>
              <a:p>
                <a:endParaRPr lang="nl-NL" dirty="0"/>
              </a:p>
            </p:txBody>
          </p:sp>
          <p:sp>
            <p:nvSpPr>
              <p:cNvPr id="31" name="Freeform: Shape 30">
                <a:extLst>
                  <a:ext uri="{FF2B5EF4-FFF2-40B4-BE49-F238E27FC236}">
                    <a16:creationId xmlns:a16="http://schemas.microsoft.com/office/drawing/2014/main" id="{89AC5DFB-E2D9-4299-A2CC-B53B44A4E3F1}"/>
                  </a:ext>
                </a:extLst>
              </p:cNvPr>
              <p:cNvSpPr/>
              <p:nvPr/>
            </p:nvSpPr>
            <p:spPr>
              <a:xfrm>
                <a:off x="4982839" y="1738356"/>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32" name="Freeform: Shape 31">
                <a:extLst>
                  <a:ext uri="{FF2B5EF4-FFF2-40B4-BE49-F238E27FC236}">
                    <a16:creationId xmlns:a16="http://schemas.microsoft.com/office/drawing/2014/main" id="{A6CFCD1C-BDDB-4E32-9C30-07BBD18A798B}"/>
                  </a:ext>
                </a:extLst>
              </p:cNvPr>
              <p:cNvSpPr/>
              <p:nvPr/>
            </p:nvSpPr>
            <p:spPr>
              <a:xfrm>
                <a:off x="5219979" y="1685857"/>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solidFill>
                <a:srgbClr val="004C7D"/>
              </a:solidFill>
              <a:ln w="10508" cap="flat">
                <a:noFill/>
                <a:prstDash val="solid"/>
                <a:miter/>
              </a:ln>
            </p:spPr>
            <p:txBody>
              <a:bodyPr rtlCol="0" anchor="ctr"/>
              <a:lstStyle/>
              <a:p>
                <a:endParaRPr lang="nl-NL"/>
              </a:p>
            </p:txBody>
          </p:sp>
          <p:sp>
            <p:nvSpPr>
              <p:cNvPr id="33" name="Freeform: Shape 32">
                <a:extLst>
                  <a:ext uri="{FF2B5EF4-FFF2-40B4-BE49-F238E27FC236}">
                    <a16:creationId xmlns:a16="http://schemas.microsoft.com/office/drawing/2014/main" id="{24857135-3224-4166-974D-39BDCF47C788}"/>
                  </a:ext>
                </a:extLst>
              </p:cNvPr>
              <p:cNvSpPr/>
              <p:nvPr/>
            </p:nvSpPr>
            <p:spPr>
              <a:xfrm>
                <a:off x="5326976"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5 w 139611"/>
                  <a:gd name="connsiteY3" fmla="*/ 0 h 162652"/>
                  <a:gd name="connsiteX4" fmla="*/ 40085 w 139611"/>
                  <a:gd name="connsiteY4" fmla="*/ 28301 h 162652"/>
                  <a:gd name="connsiteX5" fmla="*/ 40085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5" y="0"/>
                    </a:lnTo>
                    <a:cubicBezTo>
                      <a:pt x="30090" y="0"/>
                      <a:pt x="40085" y="9679"/>
                      <a:pt x="40085" y="28301"/>
                    </a:cubicBezTo>
                    <a:lnTo>
                      <a:pt x="40085" y="86587"/>
                    </a:lnTo>
                    <a:cubicBezTo>
                      <a:pt x="40085"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solidFill>
                <a:srgbClr val="004C7D"/>
              </a:solidFill>
              <a:ln w="10508" cap="flat">
                <a:noFill/>
                <a:prstDash val="solid"/>
                <a:miter/>
              </a:ln>
            </p:spPr>
            <p:txBody>
              <a:bodyPr rtlCol="0" anchor="ctr"/>
              <a:lstStyle/>
              <a:p>
                <a:endParaRPr lang="nl-NL"/>
              </a:p>
            </p:txBody>
          </p:sp>
          <p:sp>
            <p:nvSpPr>
              <p:cNvPr id="34" name="Freeform: Shape 33">
                <a:extLst>
                  <a:ext uri="{FF2B5EF4-FFF2-40B4-BE49-F238E27FC236}">
                    <a16:creationId xmlns:a16="http://schemas.microsoft.com/office/drawing/2014/main" id="{7DD86613-3893-453E-99E2-9983D0CFE967}"/>
                  </a:ext>
                </a:extLst>
              </p:cNvPr>
              <p:cNvSpPr/>
              <p:nvPr/>
            </p:nvSpPr>
            <p:spPr>
              <a:xfrm>
                <a:off x="550341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35" name="Freeform: Shape 34">
                <a:extLst>
                  <a:ext uri="{FF2B5EF4-FFF2-40B4-BE49-F238E27FC236}">
                    <a16:creationId xmlns:a16="http://schemas.microsoft.com/office/drawing/2014/main" id="{F56A2F96-BA93-4FFC-A201-DDE2D898190B}"/>
                  </a:ext>
                </a:extLst>
              </p:cNvPr>
              <p:cNvSpPr/>
              <p:nvPr/>
            </p:nvSpPr>
            <p:spPr>
              <a:xfrm>
                <a:off x="5620298"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4 w 139611"/>
                  <a:gd name="connsiteY3" fmla="*/ 0 h 162652"/>
                  <a:gd name="connsiteX4" fmla="*/ 40084 w 139611"/>
                  <a:gd name="connsiteY4" fmla="*/ 28301 h 162652"/>
                  <a:gd name="connsiteX5" fmla="*/ 40084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4" y="0"/>
                    </a:lnTo>
                    <a:cubicBezTo>
                      <a:pt x="30089" y="0"/>
                      <a:pt x="40084" y="9679"/>
                      <a:pt x="40084" y="28301"/>
                    </a:cubicBezTo>
                    <a:lnTo>
                      <a:pt x="40084" y="86587"/>
                    </a:lnTo>
                    <a:cubicBezTo>
                      <a:pt x="40084"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solidFill>
                <a:srgbClr val="004C7D"/>
              </a:solidFill>
              <a:ln w="10508" cap="flat">
                <a:noFill/>
                <a:prstDash val="solid"/>
                <a:miter/>
              </a:ln>
            </p:spPr>
            <p:txBody>
              <a:bodyPr rtlCol="0" anchor="ctr"/>
              <a:lstStyle/>
              <a:p>
                <a:endParaRPr lang="nl-NL"/>
              </a:p>
            </p:txBody>
          </p:sp>
          <p:sp>
            <p:nvSpPr>
              <p:cNvPr id="36" name="Freeform: Shape 35">
                <a:extLst>
                  <a:ext uri="{FF2B5EF4-FFF2-40B4-BE49-F238E27FC236}">
                    <a16:creationId xmlns:a16="http://schemas.microsoft.com/office/drawing/2014/main" id="{C5942C9D-1F74-4DEE-A723-40C087C7FCDC}"/>
                  </a:ext>
                </a:extLst>
              </p:cNvPr>
              <p:cNvSpPr/>
              <p:nvPr/>
            </p:nvSpPr>
            <p:spPr>
              <a:xfrm>
                <a:off x="5795154" y="1740355"/>
                <a:ext cx="91636" cy="160548"/>
              </a:xfrm>
              <a:custGeom>
                <a:avLst/>
                <a:gdLst>
                  <a:gd name="connsiteX0" fmla="*/ 90058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solidFill>
                <a:srgbClr val="004C7D"/>
              </a:solidFill>
              <a:ln w="10508" cap="flat">
                <a:noFill/>
                <a:prstDash val="solid"/>
                <a:miter/>
              </a:ln>
            </p:spPr>
            <p:txBody>
              <a:bodyPr rtlCol="0" anchor="ctr"/>
              <a:lstStyle/>
              <a:p>
                <a:endParaRPr lang="nl-NL"/>
              </a:p>
            </p:txBody>
          </p:sp>
          <p:sp>
            <p:nvSpPr>
              <p:cNvPr id="37" name="Freeform: Shape 36">
                <a:extLst>
                  <a:ext uri="{FF2B5EF4-FFF2-40B4-BE49-F238E27FC236}">
                    <a16:creationId xmlns:a16="http://schemas.microsoft.com/office/drawing/2014/main" id="{27C3328C-6B6D-48AA-ABA4-83114102B425}"/>
                  </a:ext>
                </a:extLst>
              </p:cNvPr>
              <p:cNvSpPr/>
              <p:nvPr/>
            </p:nvSpPr>
            <p:spPr>
              <a:xfrm>
                <a:off x="5900468" y="1738356"/>
                <a:ext cx="141400" cy="166124"/>
              </a:xfrm>
              <a:custGeom>
                <a:avLst/>
                <a:gdLst>
                  <a:gd name="connsiteX0" fmla="*/ 66807 w 141400"/>
                  <a:gd name="connsiteY0" fmla="*/ 100053 h 166124"/>
                  <a:gd name="connsiteX1" fmla="*/ 40926 w 141400"/>
                  <a:gd name="connsiteY1" fmla="*/ 100053 h 166124"/>
                  <a:gd name="connsiteX2" fmla="*/ 85430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30"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38" name="Freeform: Shape 37">
                <a:extLst>
                  <a:ext uri="{FF2B5EF4-FFF2-40B4-BE49-F238E27FC236}">
                    <a16:creationId xmlns:a16="http://schemas.microsoft.com/office/drawing/2014/main" id="{E92FACCD-A595-461A-9DAA-3FFF2C5FEF52}"/>
                  </a:ext>
                </a:extLst>
              </p:cNvPr>
              <p:cNvSpPr/>
              <p:nvPr/>
            </p:nvSpPr>
            <p:spPr>
              <a:xfrm>
                <a:off x="4685099"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224 w 153814"/>
                  <a:gd name="connsiteY5" fmla="*/ 35455 h 166229"/>
                  <a:gd name="connsiteX6" fmla="*/ 41031 w 153814"/>
                  <a:gd name="connsiteY6" fmla="*/ 80485 h 166229"/>
                  <a:gd name="connsiteX7" fmla="*/ 78696 w 153814"/>
                  <a:gd name="connsiteY7" fmla="*/ 130879 h 166229"/>
                  <a:gd name="connsiteX8" fmla="*/ 112889 w 153814"/>
                  <a:gd name="connsiteY8" fmla="*/ 86061 h 166229"/>
                  <a:gd name="connsiteX9" fmla="*/ 75224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224" y="35455"/>
                    </a:moveTo>
                    <a:cubicBezTo>
                      <a:pt x="52499" y="35455"/>
                      <a:pt x="41031" y="54288"/>
                      <a:pt x="41031" y="80485"/>
                    </a:cubicBezTo>
                    <a:cubicBezTo>
                      <a:pt x="41031" y="112047"/>
                      <a:pt x="52499" y="130879"/>
                      <a:pt x="78696" y="130879"/>
                    </a:cubicBezTo>
                    <a:cubicBezTo>
                      <a:pt x="101631" y="130879"/>
                      <a:pt x="112889" y="112047"/>
                      <a:pt x="112889" y="86061"/>
                    </a:cubicBezTo>
                    <a:cubicBezTo>
                      <a:pt x="112889" y="54288"/>
                      <a:pt x="101105" y="35350"/>
                      <a:pt x="75224" y="35350"/>
                    </a:cubicBezTo>
                    <a:close/>
                  </a:path>
                </a:pathLst>
              </a:custGeom>
              <a:solidFill>
                <a:srgbClr val="004C7D"/>
              </a:solidFill>
              <a:ln w="10508" cap="flat">
                <a:noFill/>
                <a:prstDash val="solid"/>
                <a:miter/>
              </a:ln>
            </p:spPr>
            <p:txBody>
              <a:bodyPr rtlCol="0" anchor="ctr"/>
              <a:lstStyle/>
              <a:p>
                <a:endParaRPr lang="nl-NL"/>
              </a:p>
            </p:txBody>
          </p:sp>
          <p:sp>
            <p:nvSpPr>
              <p:cNvPr id="39" name="Freeform: Shape 38">
                <a:extLst>
                  <a:ext uri="{FF2B5EF4-FFF2-40B4-BE49-F238E27FC236}">
                    <a16:creationId xmlns:a16="http://schemas.microsoft.com/office/drawing/2014/main" id="{3C736FCF-1069-4986-B091-002B0DE7D35D}"/>
                  </a:ext>
                </a:extLst>
              </p:cNvPr>
              <p:cNvSpPr/>
              <p:nvPr/>
            </p:nvSpPr>
            <p:spPr>
              <a:xfrm>
                <a:off x="4868267" y="2001483"/>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solidFill>
                <a:srgbClr val="004C7D"/>
              </a:solidFill>
              <a:ln w="10508" cap="flat">
                <a:noFill/>
                <a:prstDash val="solid"/>
                <a:miter/>
              </a:ln>
            </p:spPr>
            <p:txBody>
              <a:bodyPr rtlCol="0" anchor="ctr"/>
              <a:lstStyle/>
              <a:p>
                <a:endParaRPr lang="nl-NL"/>
              </a:p>
            </p:txBody>
          </p:sp>
          <p:sp>
            <p:nvSpPr>
              <p:cNvPr id="40" name="Freeform: Shape 39">
                <a:extLst>
                  <a:ext uri="{FF2B5EF4-FFF2-40B4-BE49-F238E27FC236}">
                    <a16:creationId xmlns:a16="http://schemas.microsoft.com/office/drawing/2014/main" id="{96BE667C-C2A7-41CB-85CC-1ED6467AC5FC}"/>
                  </a:ext>
                </a:extLst>
              </p:cNvPr>
              <p:cNvSpPr/>
              <p:nvPr/>
            </p:nvSpPr>
            <p:spPr>
              <a:xfrm>
                <a:off x="5034917"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41" name="Freeform: Shape 40">
                <a:extLst>
                  <a:ext uri="{FF2B5EF4-FFF2-40B4-BE49-F238E27FC236}">
                    <a16:creationId xmlns:a16="http://schemas.microsoft.com/office/drawing/2014/main" id="{722495E2-68F6-4C75-B8A7-F24608DFBC8A}"/>
                  </a:ext>
                </a:extLst>
              </p:cNvPr>
              <p:cNvSpPr/>
              <p:nvPr/>
            </p:nvSpPr>
            <p:spPr>
              <a:xfrm>
                <a:off x="5190941"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42" name="Freeform: Shape 41">
                <a:extLst>
                  <a:ext uri="{FF2B5EF4-FFF2-40B4-BE49-F238E27FC236}">
                    <a16:creationId xmlns:a16="http://schemas.microsoft.com/office/drawing/2014/main" id="{A180EF19-B983-479D-80E2-2468A7D3CF34}"/>
                  </a:ext>
                </a:extLst>
              </p:cNvPr>
              <p:cNvSpPr/>
              <p:nvPr/>
            </p:nvSpPr>
            <p:spPr>
              <a:xfrm>
                <a:off x="5360853" y="2055981"/>
                <a:ext cx="91636" cy="160548"/>
              </a:xfrm>
              <a:custGeom>
                <a:avLst/>
                <a:gdLst>
                  <a:gd name="connsiteX0" fmla="*/ 90059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4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9"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10" y="0"/>
                      <a:pt x="91637" y="13888"/>
                      <a:pt x="91637" y="25881"/>
                    </a:cubicBezTo>
                    <a:lnTo>
                      <a:pt x="91637" y="39979"/>
                    </a:lnTo>
                    <a:lnTo>
                      <a:pt x="90164" y="39979"/>
                    </a:lnTo>
                    <a:close/>
                  </a:path>
                </a:pathLst>
              </a:custGeom>
              <a:solidFill>
                <a:srgbClr val="004C7D"/>
              </a:solidFill>
              <a:ln w="10508" cap="flat">
                <a:noFill/>
                <a:prstDash val="solid"/>
                <a:miter/>
              </a:ln>
            </p:spPr>
            <p:txBody>
              <a:bodyPr rtlCol="0" anchor="ctr"/>
              <a:lstStyle/>
              <a:p>
                <a:endParaRPr lang="nl-NL"/>
              </a:p>
            </p:txBody>
          </p:sp>
          <p:sp>
            <p:nvSpPr>
              <p:cNvPr id="43" name="Freeform: Shape 42">
                <a:extLst>
                  <a:ext uri="{FF2B5EF4-FFF2-40B4-BE49-F238E27FC236}">
                    <a16:creationId xmlns:a16="http://schemas.microsoft.com/office/drawing/2014/main" id="{8D0B9056-9C92-489B-87A3-B158A5CCF558}"/>
                  </a:ext>
                </a:extLst>
              </p:cNvPr>
              <p:cNvSpPr/>
              <p:nvPr/>
            </p:nvSpPr>
            <p:spPr>
              <a:xfrm>
                <a:off x="5466167"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119 w 153814"/>
                  <a:gd name="connsiteY5" fmla="*/ 35455 h 166229"/>
                  <a:gd name="connsiteX6" fmla="*/ 40926 w 153814"/>
                  <a:gd name="connsiteY6" fmla="*/ 80485 h 166229"/>
                  <a:gd name="connsiteX7" fmla="*/ 78591 w 153814"/>
                  <a:gd name="connsiteY7" fmla="*/ 130879 h 166229"/>
                  <a:gd name="connsiteX8" fmla="*/ 112784 w 153814"/>
                  <a:gd name="connsiteY8" fmla="*/ 86061 h 166229"/>
                  <a:gd name="connsiteX9" fmla="*/ 75119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119" y="35455"/>
                    </a:moveTo>
                    <a:cubicBezTo>
                      <a:pt x="52394" y="35455"/>
                      <a:pt x="40926" y="54288"/>
                      <a:pt x="40926" y="80485"/>
                    </a:cubicBezTo>
                    <a:cubicBezTo>
                      <a:pt x="40926" y="112047"/>
                      <a:pt x="52394" y="130879"/>
                      <a:pt x="78591" y="130879"/>
                    </a:cubicBezTo>
                    <a:cubicBezTo>
                      <a:pt x="101527" y="130879"/>
                      <a:pt x="112784" y="112047"/>
                      <a:pt x="112784" y="86061"/>
                    </a:cubicBezTo>
                    <a:cubicBezTo>
                      <a:pt x="112784" y="54288"/>
                      <a:pt x="101000" y="35350"/>
                      <a:pt x="75119" y="35350"/>
                    </a:cubicBezTo>
                    <a:close/>
                  </a:path>
                </a:pathLst>
              </a:custGeom>
              <a:solidFill>
                <a:srgbClr val="004C7D"/>
              </a:solidFill>
              <a:ln w="10508" cap="flat">
                <a:noFill/>
                <a:prstDash val="solid"/>
                <a:miter/>
              </a:ln>
            </p:spPr>
            <p:txBody>
              <a:bodyPr rtlCol="0" anchor="ctr"/>
              <a:lstStyle/>
              <a:p>
                <a:endParaRPr lang="nl-NL"/>
              </a:p>
            </p:txBody>
          </p:sp>
          <p:sp>
            <p:nvSpPr>
              <p:cNvPr id="44" name="Freeform: Shape 43">
                <a:extLst>
                  <a:ext uri="{FF2B5EF4-FFF2-40B4-BE49-F238E27FC236}">
                    <a16:creationId xmlns:a16="http://schemas.microsoft.com/office/drawing/2014/main" id="{FD5A4730-387D-4D23-AC57-16BB70A91A37}"/>
                  </a:ext>
                </a:extLst>
              </p:cNvPr>
              <p:cNvSpPr/>
              <p:nvPr/>
            </p:nvSpPr>
            <p:spPr>
              <a:xfrm>
                <a:off x="5641339" y="2053982"/>
                <a:ext cx="122041" cy="166124"/>
              </a:xfrm>
              <a:custGeom>
                <a:avLst/>
                <a:gdLst>
                  <a:gd name="connsiteX0" fmla="*/ 55655 w 122041"/>
                  <a:gd name="connsiteY0" fmla="*/ 166124 h 166124"/>
                  <a:gd name="connsiteX1" fmla="*/ 4734 w 122041"/>
                  <a:gd name="connsiteY1" fmla="*/ 134877 h 166124"/>
                  <a:gd name="connsiteX2" fmla="*/ 4734 w 122041"/>
                  <a:gd name="connsiteY2" fmla="*/ 116887 h 166124"/>
                  <a:gd name="connsiteX3" fmla="*/ 6207 w 122041"/>
                  <a:gd name="connsiteY3" fmla="*/ 116887 h 166124"/>
                  <a:gd name="connsiteX4" fmla="*/ 53972 w 122041"/>
                  <a:gd name="connsiteY4" fmla="*/ 131932 h 166124"/>
                  <a:gd name="connsiteX5" fmla="*/ 82799 w 122041"/>
                  <a:gd name="connsiteY5" fmla="*/ 114572 h 166124"/>
                  <a:gd name="connsiteX6" fmla="*/ 49763 w 122041"/>
                  <a:gd name="connsiteY6" fmla="*/ 97213 h 166124"/>
                  <a:gd name="connsiteX7" fmla="*/ 0 w 122041"/>
                  <a:gd name="connsiteY7" fmla="*/ 55129 h 166124"/>
                  <a:gd name="connsiteX8" fmla="*/ 67438 w 122041"/>
                  <a:gd name="connsiteY8" fmla="*/ 0 h 166124"/>
                  <a:gd name="connsiteX9" fmla="*/ 118149 w 122041"/>
                  <a:gd name="connsiteY9" fmla="*/ 33877 h 166124"/>
                  <a:gd name="connsiteX10" fmla="*/ 118149 w 122041"/>
                  <a:gd name="connsiteY10" fmla="*/ 48922 h 166124"/>
                  <a:gd name="connsiteX11" fmla="*/ 116676 w 122041"/>
                  <a:gd name="connsiteY11" fmla="*/ 48922 h 166124"/>
                  <a:gd name="connsiteX12" fmla="*/ 71331 w 122041"/>
                  <a:gd name="connsiteY12" fmla="*/ 34193 h 166124"/>
                  <a:gd name="connsiteX13" fmla="*/ 39558 w 122041"/>
                  <a:gd name="connsiteY13" fmla="*/ 51868 h 166124"/>
                  <a:gd name="connsiteX14" fmla="*/ 71331 w 122041"/>
                  <a:gd name="connsiteY14" fmla="*/ 67439 h 166124"/>
                  <a:gd name="connsiteX15" fmla="*/ 122042 w 122041"/>
                  <a:gd name="connsiteY15" fmla="*/ 112468 h 166124"/>
                  <a:gd name="connsiteX16" fmla="*/ 55760 w 122041"/>
                  <a:gd name="connsiteY16" fmla="*/ 166124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41" h="166124">
                    <a:moveTo>
                      <a:pt x="55655" y="166124"/>
                    </a:moveTo>
                    <a:cubicBezTo>
                      <a:pt x="26512" y="166124"/>
                      <a:pt x="4734" y="151079"/>
                      <a:pt x="4734" y="134877"/>
                    </a:cubicBezTo>
                    <a:lnTo>
                      <a:pt x="4734" y="116887"/>
                    </a:lnTo>
                    <a:lnTo>
                      <a:pt x="6207" y="116887"/>
                    </a:lnTo>
                    <a:cubicBezTo>
                      <a:pt x="14729" y="124883"/>
                      <a:pt x="35034" y="131932"/>
                      <a:pt x="53972" y="131932"/>
                    </a:cubicBezTo>
                    <a:cubicBezTo>
                      <a:pt x="72909" y="131932"/>
                      <a:pt x="82799" y="126355"/>
                      <a:pt x="82799" y="114572"/>
                    </a:cubicBezTo>
                    <a:cubicBezTo>
                      <a:pt x="82799" y="105419"/>
                      <a:pt x="77223" y="101000"/>
                      <a:pt x="49763" y="97213"/>
                    </a:cubicBezTo>
                    <a:cubicBezTo>
                      <a:pt x="16202" y="92478"/>
                      <a:pt x="0" y="79222"/>
                      <a:pt x="0" y="55129"/>
                    </a:cubicBezTo>
                    <a:cubicBezTo>
                      <a:pt x="0" y="25355"/>
                      <a:pt x="26828" y="0"/>
                      <a:pt x="67438" y="0"/>
                    </a:cubicBezTo>
                    <a:cubicBezTo>
                      <a:pt x="103420" y="0"/>
                      <a:pt x="118149" y="18517"/>
                      <a:pt x="118149" y="33877"/>
                    </a:cubicBezTo>
                    <a:lnTo>
                      <a:pt x="118149" y="48922"/>
                    </a:lnTo>
                    <a:lnTo>
                      <a:pt x="116676" y="48922"/>
                    </a:lnTo>
                    <a:cubicBezTo>
                      <a:pt x="108470" y="40716"/>
                      <a:pt x="90163" y="34193"/>
                      <a:pt x="71331" y="34193"/>
                    </a:cubicBezTo>
                    <a:cubicBezTo>
                      <a:pt x="47133" y="34193"/>
                      <a:pt x="39558" y="41557"/>
                      <a:pt x="39558" y="51868"/>
                    </a:cubicBezTo>
                    <a:cubicBezTo>
                      <a:pt x="39558" y="59864"/>
                      <a:pt x="44293" y="63020"/>
                      <a:pt x="71331" y="67439"/>
                    </a:cubicBezTo>
                    <a:cubicBezTo>
                      <a:pt x="104367" y="72699"/>
                      <a:pt x="122042" y="87218"/>
                      <a:pt x="122042" y="112468"/>
                    </a:cubicBezTo>
                    <a:cubicBezTo>
                      <a:pt x="122042" y="146029"/>
                      <a:pt x="98475" y="166124"/>
                      <a:pt x="55760" y="166124"/>
                    </a:cubicBezTo>
                    <a:close/>
                  </a:path>
                </a:pathLst>
              </a:custGeom>
              <a:solidFill>
                <a:srgbClr val="004C7D"/>
              </a:solidFill>
              <a:ln w="10508" cap="flat">
                <a:noFill/>
                <a:prstDash val="solid"/>
                <a:miter/>
              </a:ln>
            </p:spPr>
            <p:txBody>
              <a:bodyPr rtlCol="0" anchor="ctr"/>
              <a:lstStyle/>
              <a:p>
                <a:endParaRPr lang="nl-NL"/>
              </a:p>
            </p:txBody>
          </p:sp>
          <p:sp>
            <p:nvSpPr>
              <p:cNvPr id="45" name="Freeform: Shape 44">
                <a:extLst>
                  <a:ext uri="{FF2B5EF4-FFF2-40B4-BE49-F238E27FC236}">
                    <a16:creationId xmlns:a16="http://schemas.microsoft.com/office/drawing/2014/main" id="{D0ABDB75-35D6-4EDB-B6FA-B5B532BE7C5E}"/>
                  </a:ext>
                </a:extLst>
              </p:cNvPr>
              <p:cNvSpPr/>
              <p:nvPr/>
            </p:nvSpPr>
            <p:spPr>
              <a:xfrm>
                <a:off x="5791366" y="2053982"/>
                <a:ext cx="151710" cy="212626"/>
              </a:xfrm>
              <a:custGeom>
                <a:avLst/>
                <a:gdLst>
                  <a:gd name="connsiteX0" fmla="*/ 80169 w 151710"/>
                  <a:gd name="connsiteY0" fmla="*/ 166124 h 212626"/>
                  <a:gd name="connsiteX1" fmla="*/ 40084 w 151710"/>
                  <a:gd name="connsiteY1" fmla="*/ 142558 h 212626"/>
                  <a:gd name="connsiteX2" fmla="*/ 40084 w 151710"/>
                  <a:gd name="connsiteY2" fmla="*/ 212626 h 212626"/>
                  <a:gd name="connsiteX3" fmla="*/ 27670 w 151710"/>
                  <a:gd name="connsiteY3" fmla="*/ 212626 h 212626"/>
                  <a:gd name="connsiteX4" fmla="*/ 0 w 151710"/>
                  <a:gd name="connsiteY4" fmla="*/ 185272 h 212626"/>
                  <a:gd name="connsiteX5" fmla="*/ 0 w 151710"/>
                  <a:gd name="connsiteY5" fmla="*/ 89217 h 212626"/>
                  <a:gd name="connsiteX6" fmla="*/ 79538 w 151710"/>
                  <a:gd name="connsiteY6" fmla="*/ 0 h 212626"/>
                  <a:gd name="connsiteX7" fmla="*/ 151711 w 151710"/>
                  <a:gd name="connsiteY7" fmla="*/ 78380 h 212626"/>
                  <a:gd name="connsiteX8" fmla="*/ 80169 w 151710"/>
                  <a:gd name="connsiteY8" fmla="*/ 166124 h 212626"/>
                  <a:gd name="connsiteX9" fmla="*/ 73436 w 151710"/>
                  <a:gd name="connsiteY9" fmla="*/ 35034 h 212626"/>
                  <a:gd name="connsiteX10" fmla="*/ 39559 w 151710"/>
                  <a:gd name="connsiteY10" fmla="*/ 81326 h 212626"/>
                  <a:gd name="connsiteX11" fmla="*/ 78696 w 151710"/>
                  <a:gd name="connsiteY11" fmla="*/ 131090 h 212626"/>
                  <a:gd name="connsiteX12" fmla="*/ 111100 w 151710"/>
                  <a:gd name="connsiteY12" fmla="*/ 88691 h 212626"/>
                  <a:gd name="connsiteX13" fmla="*/ 73436 w 151710"/>
                  <a:gd name="connsiteY13" fmla="*/ 35034 h 21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710" h="212626">
                    <a:moveTo>
                      <a:pt x="80169" y="166124"/>
                    </a:moveTo>
                    <a:cubicBezTo>
                      <a:pt x="62494" y="166124"/>
                      <a:pt x="48080" y="156130"/>
                      <a:pt x="40084" y="142558"/>
                    </a:cubicBezTo>
                    <a:lnTo>
                      <a:pt x="40084" y="212626"/>
                    </a:lnTo>
                    <a:lnTo>
                      <a:pt x="27670" y="212626"/>
                    </a:lnTo>
                    <a:cubicBezTo>
                      <a:pt x="13572" y="212626"/>
                      <a:pt x="0" y="202316"/>
                      <a:pt x="0" y="185272"/>
                    </a:cubicBezTo>
                    <a:lnTo>
                      <a:pt x="0" y="89217"/>
                    </a:lnTo>
                    <a:cubicBezTo>
                      <a:pt x="0" y="36507"/>
                      <a:pt x="23567" y="0"/>
                      <a:pt x="79538" y="0"/>
                    </a:cubicBezTo>
                    <a:cubicBezTo>
                      <a:pt x="121621" y="0"/>
                      <a:pt x="151711" y="38296"/>
                      <a:pt x="151711" y="78380"/>
                    </a:cubicBezTo>
                    <a:cubicBezTo>
                      <a:pt x="151711" y="129301"/>
                      <a:pt x="126356" y="166124"/>
                      <a:pt x="80169" y="166124"/>
                    </a:cubicBezTo>
                    <a:close/>
                    <a:moveTo>
                      <a:pt x="73436" y="35034"/>
                    </a:moveTo>
                    <a:cubicBezTo>
                      <a:pt x="51657" y="35034"/>
                      <a:pt x="39559" y="53867"/>
                      <a:pt x="39559" y="81326"/>
                    </a:cubicBezTo>
                    <a:cubicBezTo>
                      <a:pt x="39559" y="113099"/>
                      <a:pt x="55129" y="131090"/>
                      <a:pt x="78696" y="131090"/>
                    </a:cubicBezTo>
                    <a:cubicBezTo>
                      <a:pt x="97844" y="131090"/>
                      <a:pt x="111100" y="114046"/>
                      <a:pt x="111100" y="88691"/>
                    </a:cubicBezTo>
                    <a:cubicBezTo>
                      <a:pt x="111100" y="51237"/>
                      <a:pt x="98686" y="35034"/>
                      <a:pt x="73436" y="35034"/>
                    </a:cubicBezTo>
                    <a:close/>
                  </a:path>
                </a:pathLst>
              </a:custGeom>
              <a:solidFill>
                <a:srgbClr val="004C7D"/>
              </a:solidFill>
              <a:ln w="10508"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E9A0CF68-955C-49E6-AD76-374C8A3491CB}"/>
                  </a:ext>
                </a:extLst>
              </p:cNvPr>
              <p:cNvSpPr/>
              <p:nvPr/>
            </p:nvSpPr>
            <p:spPr>
              <a:xfrm>
                <a:off x="5964119"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1EF68FD1-AD95-426A-8AC3-82A4C564E8C3}"/>
                  </a:ext>
                </a:extLst>
              </p:cNvPr>
              <p:cNvSpPr/>
              <p:nvPr/>
            </p:nvSpPr>
            <p:spPr>
              <a:xfrm>
                <a:off x="6119407" y="2055981"/>
                <a:ext cx="129091" cy="163494"/>
              </a:xfrm>
              <a:custGeom>
                <a:avLst/>
                <a:gdLst>
                  <a:gd name="connsiteX0" fmla="*/ 127618 w 129091"/>
                  <a:gd name="connsiteY0" fmla="*/ 52710 h 163494"/>
                  <a:gd name="connsiteX1" fmla="*/ 84588 w 129091"/>
                  <a:gd name="connsiteY1" fmla="*/ 36192 h 163494"/>
                  <a:gd name="connsiteX2" fmla="*/ 41242 w 129091"/>
                  <a:gd name="connsiteY2" fmla="*/ 78275 h 163494"/>
                  <a:gd name="connsiteX3" fmla="*/ 85114 w 129091"/>
                  <a:gd name="connsiteY3" fmla="*/ 126881 h 163494"/>
                  <a:gd name="connsiteX4" fmla="*/ 126987 w 129091"/>
                  <a:gd name="connsiteY4" fmla="*/ 112152 h 163494"/>
                  <a:gd name="connsiteX5" fmla="*/ 128460 w 129091"/>
                  <a:gd name="connsiteY5" fmla="*/ 112152 h 163494"/>
                  <a:gd name="connsiteX6" fmla="*/ 128460 w 129091"/>
                  <a:gd name="connsiteY6" fmla="*/ 130459 h 163494"/>
                  <a:gd name="connsiteX7" fmla="*/ 81326 w 129091"/>
                  <a:gd name="connsiteY7" fmla="*/ 163494 h 163494"/>
                  <a:gd name="connsiteX8" fmla="*/ 0 w 129091"/>
                  <a:gd name="connsiteY8" fmla="*/ 84272 h 163494"/>
                  <a:gd name="connsiteX9" fmla="*/ 85745 w 129091"/>
                  <a:gd name="connsiteY9" fmla="*/ 0 h 163494"/>
                  <a:gd name="connsiteX10" fmla="*/ 129091 w 129091"/>
                  <a:gd name="connsiteY10" fmla="*/ 34193 h 163494"/>
                  <a:gd name="connsiteX11" fmla="*/ 129091 w 129091"/>
                  <a:gd name="connsiteY11" fmla="*/ 52710 h 163494"/>
                  <a:gd name="connsiteX12" fmla="*/ 127618 w 129091"/>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1" h="163494">
                    <a:moveTo>
                      <a:pt x="127618" y="52710"/>
                    </a:moveTo>
                    <a:cubicBezTo>
                      <a:pt x="122358" y="43556"/>
                      <a:pt x="107313" y="36192"/>
                      <a:pt x="84588" y="36192"/>
                    </a:cubicBezTo>
                    <a:cubicBezTo>
                      <a:pt x="61863" y="36192"/>
                      <a:pt x="41242" y="54708"/>
                      <a:pt x="41242" y="78275"/>
                    </a:cubicBezTo>
                    <a:cubicBezTo>
                      <a:pt x="41242" y="107102"/>
                      <a:pt x="58286" y="126881"/>
                      <a:pt x="85114" y="126881"/>
                    </a:cubicBezTo>
                    <a:cubicBezTo>
                      <a:pt x="107839" y="126881"/>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1"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AEDC27F2-1F04-4A5A-A4FE-BBC141DAE8B5}"/>
                  </a:ext>
                </a:extLst>
              </p:cNvPr>
              <p:cNvSpPr/>
              <p:nvPr/>
            </p:nvSpPr>
            <p:spPr>
              <a:xfrm>
                <a:off x="6268803"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grpSp>
        <p:sp>
          <p:nvSpPr>
            <p:cNvPr id="13" name="Freeform: Shape 12">
              <a:extLst>
                <a:ext uri="{FF2B5EF4-FFF2-40B4-BE49-F238E27FC236}">
                  <a16:creationId xmlns:a16="http://schemas.microsoft.com/office/drawing/2014/main" id="{481BEC4B-D8A7-46EE-BBCA-70472C2AEF68}"/>
                </a:ext>
              </a:extLst>
            </p:cNvPr>
            <p:cNvSpPr/>
            <p:nvPr/>
          </p:nvSpPr>
          <p:spPr>
            <a:xfrm>
              <a:off x="4489937" y="1302687"/>
              <a:ext cx="31562" cy="1012211"/>
            </a:xfrm>
            <a:custGeom>
              <a:avLst/>
              <a:gdLst>
                <a:gd name="connsiteX0" fmla="*/ 15781 w 31562"/>
                <a:gd name="connsiteY0" fmla="*/ 1012211 h 1012211"/>
                <a:gd name="connsiteX1" fmla="*/ 0 w 31562"/>
                <a:gd name="connsiteY1" fmla="*/ 996430 h 1012211"/>
                <a:gd name="connsiteX2" fmla="*/ 0 w 31562"/>
                <a:gd name="connsiteY2" fmla="*/ 15781 h 1012211"/>
                <a:gd name="connsiteX3" fmla="*/ 15781 w 31562"/>
                <a:gd name="connsiteY3" fmla="*/ 0 h 1012211"/>
                <a:gd name="connsiteX4" fmla="*/ 31563 w 31562"/>
                <a:gd name="connsiteY4" fmla="*/ 15781 h 1012211"/>
                <a:gd name="connsiteX5" fmla="*/ 31563 w 31562"/>
                <a:gd name="connsiteY5" fmla="*/ 996325 h 1012211"/>
                <a:gd name="connsiteX6" fmla="*/ 15781 w 31562"/>
                <a:gd name="connsiteY6" fmla="*/ 1012106 h 10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2" h="1012211">
                  <a:moveTo>
                    <a:pt x="15781" y="1012211"/>
                  </a:moveTo>
                  <a:cubicBezTo>
                    <a:pt x="7049" y="1012211"/>
                    <a:pt x="0" y="1005162"/>
                    <a:pt x="0" y="996430"/>
                  </a:cubicBezTo>
                  <a:lnTo>
                    <a:pt x="0" y="15781"/>
                  </a:lnTo>
                  <a:cubicBezTo>
                    <a:pt x="0" y="7049"/>
                    <a:pt x="7049" y="0"/>
                    <a:pt x="15781" y="0"/>
                  </a:cubicBezTo>
                  <a:cubicBezTo>
                    <a:pt x="24514" y="0"/>
                    <a:pt x="31563" y="7049"/>
                    <a:pt x="31563" y="15781"/>
                  </a:cubicBezTo>
                  <a:lnTo>
                    <a:pt x="31563" y="996325"/>
                  </a:lnTo>
                  <a:cubicBezTo>
                    <a:pt x="31563" y="1005057"/>
                    <a:pt x="24514" y="1012106"/>
                    <a:pt x="15781" y="1012106"/>
                  </a:cubicBezTo>
                  <a:close/>
                </a:path>
              </a:pathLst>
            </a:custGeom>
            <a:solidFill>
              <a:srgbClr val="004C7D"/>
            </a:solidFill>
            <a:ln w="10508" cap="flat">
              <a:noFill/>
              <a:prstDash val="solid"/>
              <a:miter/>
            </a:ln>
          </p:spPr>
          <p:txBody>
            <a:bodyPr rtlCol="0" anchor="ctr"/>
            <a:lstStyle/>
            <a:p>
              <a:endParaRPr lang="nl-NL"/>
            </a:p>
          </p:txBody>
        </p:sp>
      </p:grpSp>
    </p:spTree>
    <p:extLst>
      <p:ext uri="{BB962C8B-B14F-4D97-AF65-F5344CB8AC3E}">
        <p14:creationId xmlns:p14="http://schemas.microsoft.com/office/powerpoint/2010/main" val="1718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2132295"/>
            <a:ext cx="7777162" cy="523220"/>
          </a:xfrm>
          <a:prstGeom prst="rect">
            <a:avLst/>
          </a:prstGeom>
        </p:spPr>
        <p:txBody>
          <a:bodyPr wrap="square" anchor="t">
            <a:spAutoFit/>
          </a:bodyPr>
          <a:lstStyle>
            <a:lvl1pPr algn="ctr">
              <a:defRPr sz="2800" b="0" cap="none" baseline="0"/>
            </a:lvl1pPr>
          </a:lstStyle>
          <a:p>
            <a:r>
              <a:rPr lang="en-US" noProof="0"/>
              <a:t>Click to edit Master title style</a:t>
            </a:r>
            <a:endParaRPr lang="en-GB" noProof="0" dirty="0"/>
          </a:p>
        </p:txBody>
      </p:sp>
      <p:sp>
        <p:nvSpPr>
          <p:cNvPr id="3" name="Text Placeholder 2"/>
          <p:cNvSpPr>
            <a:spLocks noGrp="1"/>
          </p:cNvSpPr>
          <p:nvPr>
            <p:ph type="body" idx="1"/>
          </p:nvPr>
        </p:nvSpPr>
        <p:spPr>
          <a:xfrm>
            <a:off x="681038" y="2604960"/>
            <a:ext cx="7772400" cy="700214"/>
          </a:xfrm>
          <a:prstGeom prst="rect">
            <a:avLst/>
          </a:prstGeom>
        </p:spPr>
        <p:txBody>
          <a:bodyPr anchor="t" anchorCtr="0"/>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20" name="Footer Placeholder 19"/>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21" name="Slide Number Placeholder 20"/>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cxnSp>
        <p:nvCxnSpPr>
          <p:cNvPr id="16" name="Straight Connector 15"/>
          <p:cNvCxnSpPr/>
          <p:nvPr userDrawn="1"/>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A52FEFF5-80E4-4BDA-B1FF-049D21FBFCBC}"/>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5158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accent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Content Placeholder 2">
            <a:extLst>
              <a:ext uri="{FF2B5EF4-FFF2-40B4-BE49-F238E27FC236}">
                <a16:creationId xmlns:a16="http://schemas.microsoft.com/office/drawing/2014/main" id="{76AD6758-D1C4-4F09-B9BF-03E668CE90B4}"/>
              </a:ext>
            </a:extLst>
          </p:cNvPr>
          <p:cNvSpPr>
            <a:spLocks noGrp="1"/>
          </p:cNvSpPr>
          <p:nvPr>
            <p:ph idx="1"/>
          </p:nvPr>
        </p:nvSpPr>
        <p:spPr>
          <a:xfrm>
            <a:off x="792163" y="1030411"/>
            <a:ext cx="7773988" cy="3254465"/>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itle Placeholder 1">
            <a:extLst>
              <a:ext uri="{FF2B5EF4-FFF2-40B4-BE49-F238E27FC236}">
                <a16:creationId xmlns:a16="http://schemas.microsoft.com/office/drawing/2014/main" id="{286CF4CC-43F9-46F9-A262-6DA080C13A0C}"/>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6618768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blue">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1038" y="2132295"/>
            <a:ext cx="7777162" cy="523220"/>
          </a:xfrm>
          <a:prstGeom prst="rect">
            <a:avLst/>
          </a:prstGeom>
        </p:spPr>
        <p:txBody>
          <a:bodyPr wrap="square" anchor="t">
            <a:spAutoFit/>
          </a:bodyPr>
          <a:lstStyle>
            <a:lvl1pPr algn="ctr">
              <a:defRPr sz="2800" b="0"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81038" y="2604960"/>
            <a:ext cx="7772400" cy="700214"/>
          </a:xfrm>
          <a:prstGeom prst="rect">
            <a:avLst/>
          </a:prstGeom>
        </p:spPr>
        <p:txBody>
          <a:bodyPr anchor="t" anchorCtr="0"/>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20" name="Footer Placeholder 19"/>
          <p:cNvSpPr>
            <a:spLocks noGrp="1"/>
          </p:cNvSpPr>
          <p:nvPr>
            <p:ph type="ftr" sz="quarter" idx="11"/>
          </p:nvPr>
        </p:nvSpPr>
        <p:spPr bwMode="gray"/>
        <p:txBody>
          <a:bodyPr/>
          <a:lstStyle>
            <a:lvl1pPr>
              <a:defRPr>
                <a:solidFill>
                  <a:schemeClr val="bg1"/>
                </a:solidFill>
              </a:defRPr>
            </a:lvl1pPr>
          </a:lstStyle>
          <a:p>
            <a:r>
              <a:rPr lang="en-US" noProof="0"/>
              <a:t>© Royal NLR 2025 - NLR Internal Use Only</a:t>
            </a:r>
            <a:endParaRPr lang="en-GB" noProof="0" dirty="0"/>
          </a:p>
        </p:txBody>
      </p:sp>
      <p:sp>
        <p:nvSpPr>
          <p:cNvPr id="21" name="Slide Number Placeholder 20"/>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6" name="Straight Connector 15"/>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6AD5FA24-EE14-4E97-97AE-822061501839}"/>
              </a:ext>
            </a:extLst>
          </p:cNvPr>
          <p:cNvGrpSpPr>
            <a:grpSpLocks noChangeAspect="1"/>
          </p:cNvGrpSpPr>
          <p:nvPr userDrawn="1"/>
        </p:nvGrpSpPr>
        <p:grpSpPr bwMode="auto">
          <a:xfrm>
            <a:off x="146050" y="128588"/>
            <a:ext cx="473075" cy="609600"/>
            <a:chOff x="92" y="81"/>
            <a:chExt cx="298" cy="384"/>
          </a:xfrm>
        </p:grpSpPr>
        <p:sp>
          <p:nvSpPr>
            <p:cNvPr id="9" name="AutoShape 3">
              <a:extLst>
                <a:ext uri="{FF2B5EF4-FFF2-40B4-BE49-F238E27FC236}">
                  <a16:creationId xmlns:a16="http://schemas.microsoft.com/office/drawing/2014/main" id="{3DBFD5BC-228F-4E57-BB5B-EC9243DC0484}"/>
                </a:ext>
              </a:extLst>
            </p:cNvPr>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471C5CF8-4CA1-4909-A4A7-16313288804C}"/>
                </a:ext>
              </a:extLst>
            </p:cNvPr>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00734FCC-A29E-4A09-A652-1CD27FFAA516}"/>
                </a:ext>
              </a:extLst>
            </p:cNvPr>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2AA91D58-7AE7-49B0-8984-2B9F8FF67B55}"/>
                </a:ext>
              </a:extLst>
            </p:cNvPr>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0B666F2F-C841-4808-8635-3EE55FEFCBD9}"/>
                </a:ext>
              </a:extLst>
            </p:cNvPr>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2FBDA06F-127B-4EF5-B0AE-E8DD81F3E5CE}"/>
                </a:ext>
              </a:extLst>
            </p:cNvPr>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7D82CAF7-33C9-48D8-80A8-103FDD0D1B26}"/>
                </a:ext>
              </a:extLst>
            </p:cNvPr>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BC26DED0-8779-4387-9EE7-5378B30D262D}"/>
                </a:ext>
              </a:extLst>
            </p:cNvPr>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A676A850-7757-45D6-8D1F-292519AC3C27}"/>
                </a:ext>
              </a:extLst>
            </p:cNvPr>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2C6C1C21-C0A9-4C2B-8283-E71A41BEC19D}"/>
                </a:ext>
              </a:extLst>
            </p:cNvPr>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a:extLst>
                <a:ext uri="{FF2B5EF4-FFF2-40B4-BE49-F238E27FC236}">
                  <a16:creationId xmlns:a16="http://schemas.microsoft.com/office/drawing/2014/main" id="{83C5C352-DAE2-4137-B757-FE921A39A686}"/>
                </a:ext>
              </a:extLst>
            </p:cNvPr>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a:extLst>
                <a:ext uri="{FF2B5EF4-FFF2-40B4-BE49-F238E27FC236}">
                  <a16:creationId xmlns:a16="http://schemas.microsoft.com/office/drawing/2014/main" id="{0C957939-5248-44BA-90AD-F93402E9515A}"/>
                </a:ext>
              </a:extLst>
            </p:cNvPr>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a:extLst>
                <a:ext uri="{FF2B5EF4-FFF2-40B4-BE49-F238E27FC236}">
                  <a16:creationId xmlns:a16="http://schemas.microsoft.com/office/drawing/2014/main" id="{6403DF07-EE19-4B1E-8238-75B2324AB69B}"/>
                </a:ext>
              </a:extLst>
            </p:cNvPr>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17">
              <a:extLst>
                <a:ext uri="{FF2B5EF4-FFF2-40B4-BE49-F238E27FC236}">
                  <a16:creationId xmlns:a16="http://schemas.microsoft.com/office/drawing/2014/main" id="{980ABE31-A0E9-4867-9576-9EB625B00B45}"/>
                </a:ext>
              </a:extLst>
            </p:cNvPr>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980826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blue">
    <p:bg bwMode="gray">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lvl1pPr>
              <a:defRPr>
                <a:solidFill>
                  <a:schemeClr val="bg1"/>
                </a:solidFill>
              </a:defRPr>
            </a:lvl1pPr>
          </a:lstStyle>
          <a:p>
            <a:r>
              <a:rPr lang="en-US" noProof="0"/>
              <a:t>© Royal NLR 2025 - NLR Internal Use Only</a:t>
            </a:r>
            <a:endParaRPr lang="en-GB" noProof="0"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4" name="Straight Connector 13"/>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4"/>
          <p:cNvGrpSpPr>
            <a:grpSpLocks noChangeAspect="1"/>
          </p:cNvGrpSpPr>
          <p:nvPr userDrawn="1"/>
        </p:nvGrpSpPr>
        <p:grpSpPr bwMode="auto">
          <a:xfrm>
            <a:off x="146050" y="128588"/>
            <a:ext cx="473075" cy="609600"/>
            <a:chOff x="92" y="81"/>
            <a:chExt cx="298" cy="384"/>
          </a:xfrm>
        </p:grpSpPr>
        <p:sp>
          <p:nvSpPr>
            <p:cNvPr id="16"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2">
            <a:extLst>
              <a:ext uri="{FF2B5EF4-FFF2-40B4-BE49-F238E27FC236}">
                <a16:creationId xmlns:a16="http://schemas.microsoft.com/office/drawing/2014/main" id="{06F4271A-E869-4898-8EDB-73B8FA5484B9}"/>
              </a:ext>
            </a:extLst>
          </p:cNvPr>
          <p:cNvSpPr>
            <a:spLocks noGrp="1"/>
          </p:cNvSpPr>
          <p:nvPr>
            <p:ph idx="1"/>
          </p:nvPr>
        </p:nvSpPr>
        <p:spPr>
          <a:xfrm>
            <a:off x="792163" y="1030411"/>
            <a:ext cx="7773988" cy="325446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1" name="Title Placeholder 1">
            <a:extLst>
              <a:ext uri="{FF2B5EF4-FFF2-40B4-BE49-F238E27FC236}">
                <a16:creationId xmlns:a16="http://schemas.microsoft.com/office/drawing/2014/main" id="{AE681094-FD32-4574-A118-BE6148571350}"/>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solidFill>
                  <a:schemeClr val="bg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397157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6 Pictures dark blue">
    <p:bg bwMode="gray">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2025 - NLR Internal Use Only</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sp>
        <p:nvSpPr>
          <p:cNvPr id="6" name="Picture Placeholder 2"/>
          <p:cNvSpPr>
            <a:spLocks noGrp="1"/>
          </p:cNvSpPr>
          <p:nvPr>
            <p:ph type="pic" idx="1"/>
          </p:nvPr>
        </p:nvSpPr>
        <p:spPr bwMode="gray">
          <a:xfrm>
            <a:off x="681054" y="1029600"/>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bwMode="gray">
          <a:xfrm>
            <a:off x="3433989" y="1029600"/>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bwMode="gray">
          <a:xfrm>
            <a:off x="681692" y="2809181"/>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bwMode="gray">
          <a:xfrm>
            <a:off x="681038" y="2453794"/>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1" name="Text Placeholder 2"/>
          <p:cNvSpPr>
            <a:spLocks noGrp="1"/>
          </p:cNvSpPr>
          <p:nvPr>
            <p:ph type="body" idx="17" hasCustomPrompt="1"/>
          </p:nvPr>
        </p:nvSpPr>
        <p:spPr bwMode="gray">
          <a:xfrm>
            <a:off x="3433989" y="2448494"/>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2" name="Text Placeholder 2"/>
          <p:cNvSpPr>
            <a:spLocks noGrp="1"/>
          </p:cNvSpPr>
          <p:nvPr>
            <p:ph type="body" idx="18" hasCustomPrompt="1"/>
          </p:nvPr>
        </p:nvSpPr>
        <p:spPr bwMode="gray">
          <a:xfrm>
            <a:off x="681692" y="4221596"/>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3" name="Text Placeholder 2"/>
          <p:cNvSpPr>
            <a:spLocks noGrp="1"/>
          </p:cNvSpPr>
          <p:nvPr>
            <p:ph type="body" idx="19" hasCustomPrompt="1"/>
          </p:nvPr>
        </p:nvSpPr>
        <p:spPr bwMode="gray">
          <a:xfrm>
            <a:off x="3434308" y="4221596"/>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8" name="Picture Placeholder 2"/>
          <p:cNvSpPr>
            <a:spLocks noGrp="1"/>
          </p:cNvSpPr>
          <p:nvPr>
            <p:ph type="pic" idx="20"/>
          </p:nvPr>
        </p:nvSpPr>
        <p:spPr bwMode="gray">
          <a:xfrm>
            <a:off x="3434308" y="2809181"/>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9" name="Picture Placeholder 2"/>
          <p:cNvSpPr>
            <a:spLocks noGrp="1"/>
          </p:cNvSpPr>
          <p:nvPr>
            <p:ph type="pic" idx="21"/>
          </p:nvPr>
        </p:nvSpPr>
        <p:spPr bwMode="gray">
          <a:xfrm>
            <a:off x="6186925" y="1029600"/>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0" name="Picture Placeholder 2"/>
          <p:cNvSpPr>
            <a:spLocks noGrp="1"/>
          </p:cNvSpPr>
          <p:nvPr>
            <p:ph type="pic" idx="22"/>
          </p:nvPr>
        </p:nvSpPr>
        <p:spPr bwMode="gray">
          <a:xfrm>
            <a:off x="6186925" y="2809181"/>
            <a:ext cx="2484000" cy="1416768"/>
          </a:xfrm>
          <a:custGeom>
            <a:avLst/>
            <a:gdLst>
              <a:gd name="connsiteX0" fmla="*/ 262370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262370 w 2484000"/>
              <a:gd name="connsiteY8" fmla="*/ 0 h 1574187"/>
              <a:gd name="connsiteX0" fmla="*/ 64513 w 2548080"/>
              <a:gd name="connsiteY0" fmla="*/ 0 h 1574187"/>
              <a:gd name="connsiteX1" fmla="*/ 2548080 w 2548080"/>
              <a:gd name="connsiteY1" fmla="*/ 0 h 1574187"/>
              <a:gd name="connsiteX2" fmla="*/ 2548080 w 2548080"/>
              <a:gd name="connsiteY2" fmla="*/ 0 h 1574187"/>
              <a:gd name="connsiteX3" fmla="*/ 2548080 w 2548080"/>
              <a:gd name="connsiteY3" fmla="*/ 1311817 h 1574187"/>
              <a:gd name="connsiteX4" fmla="*/ 2285710 w 2548080"/>
              <a:gd name="connsiteY4" fmla="*/ 1574187 h 1574187"/>
              <a:gd name="connsiteX5" fmla="*/ 64080 w 2548080"/>
              <a:gd name="connsiteY5" fmla="*/ 1574187 h 1574187"/>
              <a:gd name="connsiteX6" fmla="*/ 64080 w 2548080"/>
              <a:gd name="connsiteY6" fmla="*/ 1574187 h 1574187"/>
              <a:gd name="connsiteX7" fmla="*/ 64080 w 2548080"/>
              <a:gd name="connsiteY7" fmla="*/ 262370 h 1574187"/>
              <a:gd name="connsiteX8" fmla="*/ 64513 w 2548080"/>
              <a:gd name="connsiteY8" fmla="*/ 0 h 1574187"/>
              <a:gd name="connsiteX0" fmla="*/ 433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433 w 24840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000" h="1574187">
                <a:moveTo>
                  <a:pt x="433" y="0"/>
                </a:moveTo>
                <a:lnTo>
                  <a:pt x="2484000" y="0"/>
                </a:lnTo>
                <a:lnTo>
                  <a:pt x="2484000" y="0"/>
                </a:lnTo>
                <a:lnTo>
                  <a:pt x="2484000" y="1311817"/>
                </a:lnTo>
                <a:cubicBezTo>
                  <a:pt x="2484000" y="1456720"/>
                  <a:pt x="2366533" y="1574187"/>
                  <a:pt x="2221630" y="1574187"/>
                </a:cubicBezTo>
                <a:lnTo>
                  <a:pt x="0" y="1574187"/>
                </a:lnTo>
                <a:lnTo>
                  <a:pt x="0" y="1574187"/>
                </a:lnTo>
                <a:lnTo>
                  <a:pt x="0" y="262370"/>
                </a:lnTo>
                <a:cubicBezTo>
                  <a:pt x="0" y="117467"/>
                  <a:pt x="216" y="131185"/>
                  <a:pt x="433"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1" name="Text Placeholder 2"/>
          <p:cNvSpPr>
            <a:spLocks noGrp="1"/>
          </p:cNvSpPr>
          <p:nvPr>
            <p:ph type="body" idx="23" hasCustomPrompt="1"/>
          </p:nvPr>
        </p:nvSpPr>
        <p:spPr bwMode="gray">
          <a:xfrm>
            <a:off x="6186925" y="2448494"/>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22" name="Text Placeholder 2"/>
          <p:cNvSpPr>
            <a:spLocks noGrp="1"/>
          </p:cNvSpPr>
          <p:nvPr>
            <p:ph type="body" idx="24" hasCustomPrompt="1"/>
          </p:nvPr>
        </p:nvSpPr>
        <p:spPr bwMode="gray">
          <a:xfrm>
            <a:off x="6186925" y="4221596"/>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cxnSp>
        <p:nvCxnSpPr>
          <p:cNvPr id="17" name="Straight Connector 16"/>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userDrawn="1"/>
        </p:nvGrpSpPr>
        <p:grpSpPr bwMode="auto">
          <a:xfrm>
            <a:off x="146050" y="128588"/>
            <a:ext cx="473075" cy="609600"/>
            <a:chOff x="92" y="81"/>
            <a:chExt cx="298" cy="384"/>
          </a:xfrm>
        </p:grpSpPr>
        <p:sp>
          <p:nvSpPr>
            <p:cNvPr id="31"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5" name="Title Placeholder 1">
            <a:extLst>
              <a:ext uri="{FF2B5EF4-FFF2-40B4-BE49-F238E27FC236}">
                <a16:creationId xmlns:a16="http://schemas.microsoft.com/office/drawing/2014/main" id="{02E51468-E8BE-4F7F-B8D4-BCBBA2F97234}"/>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solidFill>
                  <a:schemeClr val="bg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65797042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 Pictures dark blue">
    <p:bg>
      <p:bgPr>
        <a:solidFill>
          <a:schemeClr val="tx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US"/>
              <a:t>© Royal NLR 2025 - NLR Internal Use Only</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15EBE98-414E-493A-9124-68D86CEA4F8A}" type="slidenum">
              <a:rPr lang="nl-NL" smtClean="0"/>
              <a:pPr/>
              <a:t>‹#›</a:t>
            </a:fld>
            <a:endParaRPr lang="nl-NL" dirty="0"/>
          </a:p>
        </p:txBody>
      </p:sp>
      <p:sp>
        <p:nvSpPr>
          <p:cNvPr id="6" name="Picture Placeholder 2"/>
          <p:cNvSpPr>
            <a:spLocks noGrp="1"/>
          </p:cNvSpPr>
          <p:nvPr>
            <p:ph type="pic" idx="1"/>
          </p:nvPr>
        </p:nvSpPr>
        <p:spPr>
          <a:xfrm>
            <a:off x="681054" y="1029600"/>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4898125" y="1029600"/>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809181"/>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9" name="Picture Placeholder 2"/>
          <p:cNvSpPr>
            <a:spLocks noGrp="1"/>
          </p:cNvSpPr>
          <p:nvPr>
            <p:ph type="pic" idx="15"/>
          </p:nvPr>
        </p:nvSpPr>
        <p:spPr>
          <a:xfrm>
            <a:off x="4898125" y="2809181"/>
            <a:ext cx="3772800" cy="1416768"/>
          </a:xfrm>
          <a:custGeom>
            <a:avLst/>
            <a:gdLst>
              <a:gd name="connsiteX0" fmla="*/ 262370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262370 w 3772800"/>
              <a:gd name="connsiteY8" fmla="*/ 0 h 1574187"/>
              <a:gd name="connsiteX0" fmla="*/ 64513 w 3836881"/>
              <a:gd name="connsiteY0" fmla="*/ 0 h 1574187"/>
              <a:gd name="connsiteX1" fmla="*/ 3836881 w 3836881"/>
              <a:gd name="connsiteY1" fmla="*/ 0 h 1574187"/>
              <a:gd name="connsiteX2" fmla="*/ 3836881 w 3836881"/>
              <a:gd name="connsiteY2" fmla="*/ 0 h 1574187"/>
              <a:gd name="connsiteX3" fmla="*/ 3836881 w 3836881"/>
              <a:gd name="connsiteY3" fmla="*/ 1311817 h 1574187"/>
              <a:gd name="connsiteX4" fmla="*/ 3574511 w 3836881"/>
              <a:gd name="connsiteY4" fmla="*/ 1574187 h 1574187"/>
              <a:gd name="connsiteX5" fmla="*/ 64081 w 3836881"/>
              <a:gd name="connsiteY5" fmla="*/ 1574187 h 1574187"/>
              <a:gd name="connsiteX6" fmla="*/ 64081 w 3836881"/>
              <a:gd name="connsiteY6" fmla="*/ 1574187 h 1574187"/>
              <a:gd name="connsiteX7" fmla="*/ 64081 w 3836881"/>
              <a:gd name="connsiteY7" fmla="*/ 262370 h 1574187"/>
              <a:gd name="connsiteX8" fmla="*/ 64513 w 3836881"/>
              <a:gd name="connsiteY8" fmla="*/ 0 h 1574187"/>
              <a:gd name="connsiteX0" fmla="*/ 432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432 w 37728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800" h="1574187">
                <a:moveTo>
                  <a:pt x="432" y="0"/>
                </a:moveTo>
                <a:lnTo>
                  <a:pt x="3772800" y="0"/>
                </a:lnTo>
                <a:lnTo>
                  <a:pt x="3772800" y="0"/>
                </a:lnTo>
                <a:lnTo>
                  <a:pt x="3772800" y="1311817"/>
                </a:lnTo>
                <a:cubicBezTo>
                  <a:pt x="3772800" y="1456720"/>
                  <a:pt x="3655333" y="1574187"/>
                  <a:pt x="3510430" y="1574187"/>
                </a:cubicBezTo>
                <a:lnTo>
                  <a:pt x="0" y="1574187"/>
                </a:lnTo>
                <a:lnTo>
                  <a:pt x="0" y="1574187"/>
                </a:lnTo>
                <a:lnTo>
                  <a:pt x="0" y="262370"/>
                </a:lnTo>
                <a:cubicBezTo>
                  <a:pt x="0" y="117467"/>
                  <a:pt x="216" y="131185"/>
                  <a:pt x="432"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444192"/>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p:cNvSpPr>
            <a:spLocks noGrp="1"/>
          </p:cNvSpPr>
          <p:nvPr>
            <p:ph type="body" idx="17" hasCustomPrompt="1"/>
          </p:nvPr>
        </p:nvSpPr>
        <p:spPr>
          <a:xfrm>
            <a:off x="4898125" y="2448494"/>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2" name="Text Placeholder 2"/>
          <p:cNvSpPr>
            <a:spLocks noGrp="1"/>
          </p:cNvSpPr>
          <p:nvPr>
            <p:ph type="body" idx="18" hasCustomPrompt="1"/>
          </p:nvPr>
        </p:nvSpPr>
        <p:spPr>
          <a:xfrm>
            <a:off x="681692" y="4221596"/>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p:cNvSpPr>
            <a:spLocks noGrp="1"/>
          </p:cNvSpPr>
          <p:nvPr>
            <p:ph type="body" idx="19" hasCustomPrompt="1"/>
          </p:nvPr>
        </p:nvSpPr>
        <p:spPr>
          <a:xfrm>
            <a:off x="4898125" y="4221596"/>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cxnSp>
        <p:nvCxnSpPr>
          <p:cNvPr id="21" name="Straight Connector 20"/>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4"/>
          <p:cNvGrpSpPr>
            <a:grpSpLocks noChangeAspect="1"/>
          </p:cNvGrpSpPr>
          <p:nvPr userDrawn="1"/>
        </p:nvGrpSpPr>
        <p:grpSpPr bwMode="auto">
          <a:xfrm>
            <a:off x="146050" y="128588"/>
            <a:ext cx="473075" cy="609600"/>
            <a:chOff x="92" y="81"/>
            <a:chExt cx="298" cy="384"/>
          </a:xfrm>
        </p:grpSpPr>
        <p:sp>
          <p:nvSpPr>
            <p:cNvPr id="23"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Title Placeholder 1">
            <a:extLst>
              <a:ext uri="{FF2B5EF4-FFF2-40B4-BE49-F238E27FC236}">
                <a16:creationId xmlns:a16="http://schemas.microsoft.com/office/drawing/2014/main" id="{33E42B9F-5D76-41DC-B6FE-B4DBAA16B1E9}"/>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solidFill>
                  <a:schemeClr val="bg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30575869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2162" y="1029600"/>
            <a:ext cx="3808800" cy="325446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756150" y="1029599"/>
            <a:ext cx="3810001" cy="325446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5"/>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7" name="Slide Number Placeholder 6"/>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8" name="Title Placeholder 1">
            <a:extLst>
              <a:ext uri="{FF2B5EF4-FFF2-40B4-BE49-F238E27FC236}">
                <a16:creationId xmlns:a16="http://schemas.microsoft.com/office/drawing/2014/main" id="{FC48060F-466D-4E5C-980E-D012C477457E}"/>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2028137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4706052-4A7C-4140-88D2-8F058B9974C4}"/>
              </a:ext>
            </a:extLst>
          </p:cNvPr>
          <p:cNvSpPr>
            <a:spLocks noGrp="1"/>
          </p:cNvSpPr>
          <p:nvPr>
            <p:ph sz="half" idx="13"/>
          </p:nvPr>
        </p:nvSpPr>
        <p:spPr>
          <a:xfrm>
            <a:off x="792162" y="1391816"/>
            <a:ext cx="3808800" cy="325446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3">
            <a:extLst>
              <a:ext uri="{FF2B5EF4-FFF2-40B4-BE49-F238E27FC236}">
                <a16:creationId xmlns:a16="http://schemas.microsoft.com/office/drawing/2014/main" id="{3407ACA4-8FC4-43ED-9882-5BE53B2703E4}"/>
              </a:ext>
            </a:extLst>
          </p:cNvPr>
          <p:cNvSpPr>
            <a:spLocks noGrp="1"/>
          </p:cNvSpPr>
          <p:nvPr>
            <p:ph sz="half" idx="2"/>
          </p:nvPr>
        </p:nvSpPr>
        <p:spPr>
          <a:xfrm>
            <a:off x="4756150" y="1391815"/>
            <a:ext cx="3810001" cy="325446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itle Placeholder 1">
            <a:extLst>
              <a:ext uri="{FF2B5EF4-FFF2-40B4-BE49-F238E27FC236}">
                <a16:creationId xmlns:a16="http://schemas.microsoft.com/office/drawing/2014/main" id="{5E9266CB-F6BB-4627-A73A-41DC700559AB}"/>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792161" y="911994"/>
            <a:ext cx="3808800" cy="479822"/>
          </a:xfrm>
          <a:prstGeom prst="rect">
            <a:avLst/>
          </a:prstGeo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756387" y="911994"/>
            <a:ext cx="3808800" cy="479822"/>
          </a:xfrm>
          <a:prstGeom prst="rect">
            <a:avLst/>
          </a:prstGeo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Footer Placeholder 7"/>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9" name="Slide Number Placeholder 8"/>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82975404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1054" y="1029600"/>
            <a:ext cx="7989871" cy="2434590"/>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Footer Placeholder 3"/>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Text Placeholder 2"/>
          <p:cNvSpPr>
            <a:spLocks noGrp="1"/>
          </p:cNvSpPr>
          <p:nvPr>
            <p:ph type="body" idx="16" hasCustomPrompt="1"/>
          </p:nvPr>
        </p:nvSpPr>
        <p:spPr>
          <a:xfrm>
            <a:off x="678657" y="3464190"/>
            <a:ext cx="7992269" cy="948281"/>
          </a:xfrm>
          <a:custGeom>
            <a:avLst/>
            <a:gdLst>
              <a:gd name="connsiteX0" fmla="*/ 266548 w 7989886"/>
              <a:gd name="connsiteY0" fmla="*/ 0 h 1103992"/>
              <a:gd name="connsiteX1" fmla="*/ 7989886 w 7989886"/>
              <a:gd name="connsiteY1" fmla="*/ 0 h 1103992"/>
              <a:gd name="connsiteX2" fmla="*/ 7989886 w 7989886"/>
              <a:gd name="connsiteY2" fmla="*/ 0 h 1103992"/>
              <a:gd name="connsiteX3" fmla="*/ 7989886 w 7989886"/>
              <a:gd name="connsiteY3" fmla="*/ 837444 h 1103992"/>
              <a:gd name="connsiteX4" fmla="*/ 7723338 w 7989886"/>
              <a:gd name="connsiteY4" fmla="*/ 1103992 h 1103992"/>
              <a:gd name="connsiteX5" fmla="*/ 0 w 7989886"/>
              <a:gd name="connsiteY5" fmla="*/ 1103992 h 1103992"/>
              <a:gd name="connsiteX6" fmla="*/ 0 w 7989886"/>
              <a:gd name="connsiteY6" fmla="*/ 1103992 h 1103992"/>
              <a:gd name="connsiteX7" fmla="*/ 0 w 7989886"/>
              <a:gd name="connsiteY7" fmla="*/ 266548 h 1103992"/>
              <a:gd name="connsiteX8" fmla="*/ 266548 w 7989886"/>
              <a:gd name="connsiteY8" fmla="*/ 0 h 1103992"/>
              <a:gd name="connsiteX0" fmla="*/ 65387 w 8055425"/>
              <a:gd name="connsiteY0" fmla="*/ 0 h 1103992"/>
              <a:gd name="connsiteX1" fmla="*/ 8055425 w 8055425"/>
              <a:gd name="connsiteY1" fmla="*/ 0 h 1103992"/>
              <a:gd name="connsiteX2" fmla="*/ 8055425 w 8055425"/>
              <a:gd name="connsiteY2" fmla="*/ 0 h 1103992"/>
              <a:gd name="connsiteX3" fmla="*/ 8055425 w 8055425"/>
              <a:gd name="connsiteY3" fmla="*/ 837444 h 1103992"/>
              <a:gd name="connsiteX4" fmla="*/ 7788877 w 8055425"/>
              <a:gd name="connsiteY4" fmla="*/ 1103992 h 1103992"/>
              <a:gd name="connsiteX5" fmla="*/ 65539 w 8055425"/>
              <a:gd name="connsiteY5" fmla="*/ 1103992 h 1103992"/>
              <a:gd name="connsiteX6" fmla="*/ 65539 w 8055425"/>
              <a:gd name="connsiteY6" fmla="*/ 1103992 h 1103992"/>
              <a:gd name="connsiteX7" fmla="*/ 65539 w 8055425"/>
              <a:gd name="connsiteY7" fmla="*/ 266548 h 1103992"/>
              <a:gd name="connsiteX8" fmla="*/ 65387 w 8055425"/>
              <a:gd name="connsiteY8" fmla="*/ 0 h 1103992"/>
              <a:gd name="connsiteX0" fmla="*/ 0 w 7990038"/>
              <a:gd name="connsiteY0" fmla="*/ 0 h 1103992"/>
              <a:gd name="connsiteX1" fmla="*/ 7990038 w 7990038"/>
              <a:gd name="connsiteY1" fmla="*/ 0 h 1103992"/>
              <a:gd name="connsiteX2" fmla="*/ 7990038 w 7990038"/>
              <a:gd name="connsiteY2" fmla="*/ 0 h 1103992"/>
              <a:gd name="connsiteX3" fmla="*/ 7990038 w 7990038"/>
              <a:gd name="connsiteY3" fmla="*/ 837444 h 1103992"/>
              <a:gd name="connsiteX4" fmla="*/ 7723490 w 7990038"/>
              <a:gd name="connsiteY4" fmla="*/ 1103992 h 1103992"/>
              <a:gd name="connsiteX5" fmla="*/ 152 w 7990038"/>
              <a:gd name="connsiteY5" fmla="*/ 1103992 h 1103992"/>
              <a:gd name="connsiteX6" fmla="*/ 152 w 7990038"/>
              <a:gd name="connsiteY6" fmla="*/ 1103992 h 1103992"/>
              <a:gd name="connsiteX7" fmla="*/ 152 w 7990038"/>
              <a:gd name="connsiteY7" fmla="*/ 266548 h 1103992"/>
              <a:gd name="connsiteX8" fmla="*/ 0 w 7990038"/>
              <a:gd name="connsiteY8" fmla="*/ 0 h 1103992"/>
              <a:gd name="connsiteX0" fmla="*/ 0 w 7990038"/>
              <a:gd name="connsiteY0" fmla="*/ 0 h 1103992"/>
              <a:gd name="connsiteX1" fmla="*/ 7990038 w 7990038"/>
              <a:gd name="connsiteY1" fmla="*/ 0 h 1103992"/>
              <a:gd name="connsiteX2" fmla="*/ 7990038 w 7990038"/>
              <a:gd name="connsiteY2" fmla="*/ 0 h 1103992"/>
              <a:gd name="connsiteX3" fmla="*/ 7990038 w 7990038"/>
              <a:gd name="connsiteY3" fmla="*/ 837444 h 1103992"/>
              <a:gd name="connsiteX4" fmla="*/ 7723490 w 7990038"/>
              <a:gd name="connsiteY4" fmla="*/ 1103992 h 1103992"/>
              <a:gd name="connsiteX5" fmla="*/ 152 w 7990038"/>
              <a:gd name="connsiteY5" fmla="*/ 1103992 h 1103992"/>
              <a:gd name="connsiteX6" fmla="*/ 152 w 7990038"/>
              <a:gd name="connsiteY6" fmla="*/ 1103992 h 1103992"/>
              <a:gd name="connsiteX7" fmla="*/ 0 w 7990038"/>
              <a:gd name="connsiteY7" fmla="*/ 0 h 1103992"/>
              <a:gd name="connsiteX0" fmla="*/ 0 w 7990038"/>
              <a:gd name="connsiteY0" fmla="*/ 0 h 1103992"/>
              <a:gd name="connsiteX1" fmla="*/ 7990038 w 7990038"/>
              <a:gd name="connsiteY1" fmla="*/ 0 h 1103992"/>
              <a:gd name="connsiteX2" fmla="*/ 7990038 w 7990038"/>
              <a:gd name="connsiteY2" fmla="*/ 0 h 1103992"/>
              <a:gd name="connsiteX3" fmla="*/ 7989244 w 7990038"/>
              <a:gd name="connsiteY3" fmla="*/ 50346 h 1103992"/>
              <a:gd name="connsiteX4" fmla="*/ 7990038 w 7990038"/>
              <a:gd name="connsiteY4" fmla="*/ 837444 h 1103992"/>
              <a:gd name="connsiteX5" fmla="*/ 7723490 w 7990038"/>
              <a:gd name="connsiteY5" fmla="*/ 1103992 h 1103992"/>
              <a:gd name="connsiteX6" fmla="*/ 152 w 7990038"/>
              <a:gd name="connsiteY6" fmla="*/ 1103992 h 1103992"/>
              <a:gd name="connsiteX7" fmla="*/ 152 w 7990038"/>
              <a:gd name="connsiteY7" fmla="*/ 1103992 h 1103992"/>
              <a:gd name="connsiteX8" fmla="*/ 0 w 7990038"/>
              <a:gd name="connsiteY8" fmla="*/ 0 h 1103992"/>
              <a:gd name="connsiteX0" fmla="*/ 592604 w 8582642"/>
              <a:gd name="connsiteY0" fmla="*/ 44448 h 1148440"/>
              <a:gd name="connsiteX1" fmla="*/ 8582642 w 8582642"/>
              <a:gd name="connsiteY1" fmla="*/ 44448 h 1148440"/>
              <a:gd name="connsiteX2" fmla="*/ 8582642 w 8582642"/>
              <a:gd name="connsiteY2" fmla="*/ 44448 h 1148440"/>
              <a:gd name="connsiteX3" fmla="*/ 8581848 w 8582642"/>
              <a:gd name="connsiteY3" fmla="*/ 94794 h 1148440"/>
              <a:gd name="connsiteX4" fmla="*/ 8582642 w 8582642"/>
              <a:gd name="connsiteY4" fmla="*/ 881892 h 1148440"/>
              <a:gd name="connsiteX5" fmla="*/ 8316094 w 8582642"/>
              <a:gd name="connsiteY5" fmla="*/ 1148440 h 1148440"/>
              <a:gd name="connsiteX6" fmla="*/ 592756 w 8582642"/>
              <a:gd name="connsiteY6" fmla="*/ 1148440 h 1148440"/>
              <a:gd name="connsiteX7" fmla="*/ 592756 w 8582642"/>
              <a:gd name="connsiteY7" fmla="*/ 1148440 h 1148440"/>
              <a:gd name="connsiteX8" fmla="*/ 590373 w 8582642"/>
              <a:gd name="connsiteY8" fmla="*/ 94794 h 1148440"/>
              <a:gd name="connsiteX9" fmla="*/ 592604 w 8582642"/>
              <a:gd name="connsiteY9" fmla="*/ 44448 h 1148440"/>
              <a:gd name="connsiteX0" fmla="*/ 592604 w 8582642"/>
              <a:gd name="connsiteY0" fmla="*/ 44448 h 1148440"/>
              <a:gd name="connsiteX1" fmla="*/ 8582642 w 8582642"/>
              <a:gd name="connsiteY1" fmla="*/ 44448 h 1148440"/>
              <a:gd name="connsiteX2" fmla="*/ 8582642 w 8582642"/>
              <a:gd name="connsiteY2" fmla="*/ 44448 h 1148440"/>
              <a:gd name="connsiteX3" fmla="*/ 8581848 w 8582642"/>
              <a:gd name="connsiteY3" fmla="*/ 94794 h 1148440"/>
              <a:gd name="connsiteX4" fmla="*/ 8582642 w 8582642"/>
              <a:gd name="connsiteY4" fmla="*/ 881892 h 1148440"/>
              <a:gd name="connsiteX5" fmla="*/ 8316094 w 8582642"/>
              <a:gd name="connsiteY5" fmla="*/ 1148440 h 1148440"/>
              <a:gd name="connsiteX6" fmla="*/ 592756 w 8582642"/>
              <a:gd name="connsiteY6" fmla="*/ 1148440 h 1148440"/>
              <a:gd name="connsiteX7" fmla="*/ 592756 w 8582642"/>
              <a:gd name="connsiteY7" fmla="*/ 1148440 h 1148440"/>
              <a:gd name="connsiteX8" fmla="*/ 590373 w 8582642"/>
              <a:gd name="connsiteY8" fmla="*/ 94794 h 1148440"/>
              <a:gd name="connsiteX9" fmla="*/ 592604 w 8582642"/>
              <a:gd name="connsiteY9" fmla="*/ 44448 h 1148440"/>
              <a:gd name="connsiteX0" fmla="*/ 0 w 7992269"/>
              <a:gd name="connsiteY0" fmla="*/ 94794 h 1148440"/>
              <a:gd name="connsiteX1" fmla="*/ 7992269 w 7992269"/>
              <a:gd name="connsiteY1" fmla="*/ 44448 h 1148440"/>
              <a:gd name="connsiteX2" fmla="*/ 7992269 w 7992269"/>
              <a:gd name="connsiteY2" fmla="*/ 44448 h 1148440"/>
              <a:gd name="connsiteX3" fmla="*/ 7991475 w 7992269"/>
              <a:gd name="connsiteY3" fmla="*/ 94794 h 1148440"/>
              <a:gd name="connsiteX4" fmla="*/ 7992269 w 7992269"/>
              <a:gd name="connsiteY4" fmla="*/ 881892 h 1148440"/>
              <a:gd name="connsiteX5" fmla="*/ 7725721 w 7992269"/>
              <a:gd name="connsiteY5" fmla="*/ 1148440 h 1148440"/>
              <a:gd name="connsiteX6" fmla="*/ 2383 w 7992269"/>
              <a:gd name="connsiteY6" fmla="*/ 1148440 h 1148440"/>
              <a:gd name="connsiteX7" fmla="*/ 2383 w 7992269"/>
              <a:gd name="connsiteY7" fmla="*/ 1148440 h 1148440"/>
              <a:gd name="connsiteX8" fmla="*/ 0 w 7992269"/>
              <a:gd name="connsiteY8" fmla="*/ 94794 h 1148440"/>
              <a:gd name="connsiteX0" fmla="*/ 0 w 7992269"/>
              <a:gd name="connsiteY0" fmla="*/ 94794 h 1148440"/>
              <a:gd name="connsiteX1" fmla="*/ 7992269 w 7992269"/>
              <a:gd name="connsiteY1" fmla="*/ 44448 h 1148440"/>
              <a:gd name="connsiteX2" fmla="*/ 7991475 w 7992269"/>
              <a:gd name="connsiteY2" fmla="*/ 94794 h 1148440"/>
              <a:gd name="connsiteX3" fmla="*/ 7992269 w 7992269"/>
              <a:gd name="connsiteY3" fmla="*/ 881892 h 1148440"/>
              <a:gd name="connsiteX4" fmla="*/ 7725721 w 7992269"/>
              <a:gd name="connsiteY4" fmla="*/ 1148440 h 1148440"/>
              <a:gd name="connsiteX5" fmla="*/ 2383 w 7992269"/>
              <a:gd name="connsiteY5" fmla="*/ 1148440 h 1148440"/>
              <a:gd name="connsiteX6" fmla="*/ 2383 w 7992269"/>
              <a:gd name="connsiteY6" fmla="*/ 1148440 h 1148440"/>
              <a:gd name="connsiteX7" fmla="*/ 0 w 7992269"/>
              <a:gd name="connsiteY7" fmla="*/ 94794 h 1148440"/>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60337 h 1113983"/>
              <a:gd name="connsiteX1" fmla="*/ 7991475 w 7992269"/>
              <a:gd name="connsiteY1" fmla="*/ 60337 h 1113983"/>
              <a:gd name="connsiteX2" fmla="*/ 7992269 w 7992269"/>
              <a:gd name="connsiteY2" fmla="*/ 847435 h 1113983"/>
              <a:gd name="connsiteX3" fmla="*/ 7725721 w 7992269"/>
              <a:gd name="connsiteY3" fmla="*/ 1113983 h 1113983"/>
              <a:gd name="connsiteX4" fmla="*/ 2383 w 7992269"/>
              <a:gd name="connsiteY4" fmla="*/ 1113983 h 1113983"/>
              <a:gd name="connsiteX5" fmla="*/ 2383 w 7992269"/>
              <a:gd name="connsiteY5" fmla="*/ 1113983 h 1113983"/>
              <a:gd name="connsiteX6" fmla="*/ 0 w 7992269"/>
              <a:gd name="connsiteY6" fmla="*/ 60337 h 1113983"/>
              <a:gd name="connsiteX0" fmla="*/ 0 w 7992269"/>
              <a:gd name="connsiteY0" fmla="*/ 0 h 1053646"/>
              <a:gd name="connsiteX1" fmla="*/ 7991475 w 7992269"/>
              <a:gd name="connsiteY1" fmla="*/ 0 h 1053646"/>
              <a:gd name="connsiteX2" fmla="*/ 7992269 w 7992269"/>
              <a:gd name="connsiteY2" fmla="*/ 787098 h 1053646"/>
              <a:gd name="connsiteX3" fmla="*/ 7725721 w 7992269"/>
              <a:gd name="connsiteY3" fmla="*/ 1053646 h 1053646"/>
              <a:gd name="connsiteX4" fmla="*/ 2383 w 7992269"/>
              <a:gd name="connsiteY4" fmla="*/ 1053646 h 1053646"/>
              <a:gd name="connsiteX5" fmla="*/ 2383 w 7992269"/>
              <a:gd name="connsiteY5" fmla="*/ 1053646 h 1053646"/>
              <a:gd name="connsiteX6" fmla="*/ 0 w 7992269"/>
              <a:gd name="connsiteY6" fmla="*/ 0 h 10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2269" h="1053646">
                <a:moveTo>
                  <a:pt x="0" y="0"/>
                </a:moveTo>
                <a:lnTo>
                  <a:pt x="7991475" y="0"/>
                </a:lnTo>
                <a:cubicBezTo>
                  <a:pt x="7991740" y="262366"/>
                  <a:pt x="7992004" y="524732"/>
                  <a:pt x="7992269" y="787098"/>
                </a:cubicBezTo>
                <a:cubicBezTo>
                  <a:pt x="7992269" y="934308"/>
                  <a:pt x="7872931" y="1053646"/>
                  <a:pt x="7725721" y="1053646"/>
                </a:cubicBezTo>
                <a:lnTo>
                  <a:pt x="2383" y="1053646"/>
                </a:lnTo>
                <a:lnTo>
                  <a:pt x="2383" y="1053646"/>
                </a:lnTo>
                <a:cubicBezTo>
                  <a:pt x="1986" y="878038"/>
                  <a:pt x="1191" y="526823"/>
                  <a:pt x="0" y="0"/>
                </a:cubicBezTo>
                <a:close/>
              </a:path>
            </a:pathLst>
          </a:custGeom>
          <a:solidFill>
            <a:schemeClr val="accent4"/>
          </a:solidFill>
          <a:ln>
            <a:noFill/>
          </a:ln>
        </p:spPr>
        <p:txBody>
          <a:bodyPr lIns="360000" rIns="360000" anchor="ctr" anchorCtr="0"/>
          <a:lstStyle>
            <a:lvl1pPr marL="0" indent="0">
              <a:lnSpc>
                <a:spcPct val="90000"/>
              </a:lnSpc>
              <a:spcBef>
                <a:spcPts val="0"/>
              </a:spcBef>
              <a:buNone/>
              <a:defRPr sz="18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7" name="Title Placeholder 1">
            <a:extLst>
              <a:ext uri="{FF2B5EF4-FFF2-40B4-BE49-F238E27FC236}">
                <a16:creationId xmlns:a16="http://schemas.microsoft.com/office/drawing/2014/main" id="{98EBEE86-4FB6-4C67-8052-6F52886A0E44}"/>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78753971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1160145"/>
            <a:ext cx="4561200" cy="3370705"/>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Picture Placeholder 2"/>
          <p:cNvSpPr>
            <a:spLocks noGrp="1"/>
          </p:cNvSpPr>
          <p:nvPr>
            <p:ph type="pic" idx="20"/>
          </p:nvPr>
        </p:nvSpPr>
        <p:spPr>
          <a:xfrm>
            <a:off x="4584821" y="1160145"/>
            <a:ext cx="4561200" cy="3370705"/>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2" name="Text Placeholder 15"/>
          <p:cNvSpPr>
            <a:spLocks noGrp="1"/>
          </p:cNvSpPr>
          <p:nvPr>
            <p:ph type="body" sz="quarter" idx="21" hasCustomPrompt="1"/>
          </p:nvPr>
        </p:nvSpPr>
        <p:spPr>
          <a:xfrm>
            <a:off x="0" y="1160145"/>
            <a:ext cx="2851200" cy="405000"/>
          </a:xfrm>
          <a:custGeom>
            <a:avLst/>
            <a:gdLst>
              <a:gd name="connsiteX0" fmla="*/ 225000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225000 w 2851200"/>
              <a:gd name="connsiteY8" fmla="*/ 0 h 450000"/>
              <a:gd name="connsiteX0" fmla="*/ 56162 w 2903818"/>
              <a:gd name="connsiteY0" fmla="*/ 0 h 450000"/>
              <a:gd name="connsiteX1" fmla="*/ 2903818 w 2903818"/>
              <a:gd name="connsiteY1" fmla="*/ 0 h 450000"/>
              <a:gd name="connsiteX2" fmla="*/ 2903818 w 2903818"/>
              <a:gd name="connsiteY2" fmla="*/ 0 h 450000"/>
              <a:gd name="connsiteX3" fmla="*/ 2903818 w 2903818"/>
              <a:gd name="connsiteY3" fmla="*/ 225000 h 450000"/>
              <a:gd name="connsiteX4" fmla="*/ 2678818 w 2903818"/>
              <a:gd name="connsiteY4" fmla="*/ 450000 h 450000"/>
              <a:gd name="connsiteX5" fmla="*/ 52618 w 2903818"/>
              <a:gd name="connsiteY5" fmla="*/ 450000 h 450000"/>
              <a:gd name="connsiteX6" fmla="*/ 52618 w 2903818"/>
              <a:gd name="connsiteY6" fmla="*/ 450000 h 450000"/>
              <a:gd name="connsiteX7" fmla="*/ 52618 w 2903818"/>
              <a:gd name="connsiteY7" fmla="*/ 225000 h 450000"/>
              <a:gd name="connsiteX8" fmla="*/ 56162 w 2903818"/>
              <a:gd name="connsiteY8" fmla="*/ 0 h 450000"/>
              <a:gd name="connsiteX0" fmla="*/ 3544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3544 w 2851200"/>
              <a:gd name="connsiteY8" fmla="*/ 0 h 450000"/>
              <a:gd name="connsiteX0" fmla="*/ 1263 w 2851301"/>
              <a:gd name="connsiteY0" fmla="*/ 0 h 450000"/>
              <a:gd name="connsiteX1" fmla="*/ 2851301 w 2851301"/>
              <a:gd name="connsiteY1" fmla="*/ 0 h 450000"/>
              <a:gd name="connsiteX2" fmla="*/ 2851301 w 2851301"/>
              <a:gd name="connsiteY2" fmla="*/ 0 h 450000"/>
              <a:gd name="connsiteX3" fmla="*/ 2851301 w 2851301"/>
              <a:gd name="connsiteY3" fmla="*/ 225000 h 450000"/>
              <a:gd name="connsiteX4" fmla="*/ 2626301 w 2851301"/>
              <a:gd name="connsiteY4" fmla="*/ 450000 h 450000"/>
              <a:gd name="connsiteX5" fmla="*/ 101 w 2851301"/>
              <a:gd name="connsiteY5" fmla="*/ 450000 h 450000"/>
              <a:gd name="connsiteX6" fmla="*/ 101 w 2851301"/>
              <a:gd name="connsiteY6" fmla="*/ 450000 h 450000"/>
              <a:gd name="connsiteX7" fmla="*/ 101 w 2851301"/>
              <a:gd name="connsiteY7" fmla="*/ 225000 h 450000"/>
              <a:gd name="connsiteX8" fmla="*/ 1263 w 2851301"/>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1162 w 2851200"/>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1162 w 2851200"/>
              <a:gd name="connsiteY7" fmla="*/ 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200" h="450000">
                <a:moveTo>
                  <a:pt x="1162" y="0"/>
                </a:moveTo>
                <a:lnTo>
                  <a:pt x="2851200" y="0"/>
                </a:lnTo>
                <a:lnTo>
                  <a:pt x="2851200" y="0"/>
                </a:lnTo>
                <a:lnTo>
                  <a:pt x="2851200" y="225000"/>
                </a:lnTo>
                <a:cubicBezTo>
                  <a:pt x="2851200" y="349264"/>
                  <a:pt x="2750464" y="450000"/>
                  <a:pt x="2626200" y="450000"/>
                </a:cubicBezTo>
                <a:lnTo>
                  <a:pt x="0" y="450000"/>
                </a:lnTo>
                <a:lnTo>
                  <a:pt x="0" y="450000"/>
                </a:lnTo>
                <a:cubicBezTo>
                  <a:pt x="387" y="300000"/>
                  <a:pt x="775" y="150000"/>
                  <a:pt x="1162" y="0"/>
                </a:cubicBezTo>
                <a:close/>
              </a:path>
            </a:pathLst>
          </a:custGeom>
          <a:solidFill>
            <a:schemeClr val="accent4"/>
          </a:solidFill>
        </p:spPr>
        <p:txBody>
          <a:bodyPr lIns="180000" tIns="36000" anchor="ctr" anchorCtr="0"/>
          <a:lstStyle>
            <a:lvl1pPr marL="0" indent="0">
              <a:buNone/>
              <a:defRPr sz="1600">
                <a:solidFill>
                  <a:schemeClr val="bg1"/>
                </a:solidFill>
              </a:defRPr>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Click to edit text</a:t>
            </a:r>
          </a:p>
        </p:txBody>
      </p:sp>
      <p:sp>
        <p:nvSpPr>
          <p:cNvPr id="13" name="Text Placeholder 15"/>
          <p:cNvSpPr>
            <a:spLocks noGrp="1"/>
          </p:cNvSpPr>
          <p:nvPr>
            <p:ph type="body" sz="quarter" idx="15" hasCustomPrompt="1"/>
          </p:nvPr>
        </p:nvSpPr>
        <p:spPr>
          <a:xfrm>
            <a:off x="4584821" y="1160145"/>
            <a:ext cx="2851200" cy="405000"/>
          </a:xfrm>
          <a:custGeom>
            <a:avLst/>
            <a:gdLst>
              <a:gd name="connsiteX0" fmla="*/ 225000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225000 w 2851200"/>
              <a:gd name="connsiteY8" fmla="*/ 0 h 450000"/>
              <a:gd name="connsiteX0" fmla="*/ 56162 w 2903818"/>
              <a:gd name="connsiteY0" fmla="*/ 0 h 450000"/>
              <a:gd name="connsiteX1" fmla="*/ 2903818 w 2903818"/>
              <a:gd name="connsiteY1" fmla="*/ 0 h 450000"/>
              <a:gd name="connsiteX2" fmla="*/ 2903818 w 2903818"/>
              <a:gd name="connsiteY2" fmla="*/ 0 h 450000"/>
              <a:gd name="connsiteX3" fmla="*/ 2903818 w 2903818"/>
              <a:gd name="connsiteY3" fmla="*/ 225000 h 450000"/>
              <a:gd name="connsiteX4" fmla="*/ 2678818 w 2903818"/>
              <a:gd name="connsiteY4" fmla="*/ 450000 h 450000"/>
              <a:gd name="connsiteX5" fmla="*/ 52618 w 2903818"/>
              <a:gd name="connsiteY5" fmla="*/ 450000 h 450000"/>
              <a:gd name="connsiteX6" fmla="*/ 52618 w 2903818"/>
              <a:gd name="connsiteY6" fmla="*/ 450000 h 450000"/>
              <a:gd name="connsiteX7" fmla="*/ 52618 w 2903818"/>
              <a:gd name="connsiteY7" fmla="*/ 225000 h 450000"/>
              <a:gd name="connsiteX8" fmla="*/ 56162 w 2903818"/>
              <a:gd name="connsiteY8" fmla="*/ 0 h 450000"/>
              <a:gd name="connsiteX0" fmla="*/ 3544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3544 w 2851200"/>
              <a:gd name="connsiteY8" fmla="*/ 0 h 450000"/>
              <a:gd name="connsiteX0" fmla="*/ 1263 w 2851301"/>
              <a:gd name="connsiteY0" fmla="*/ 0 h 450000"/>
              <a:gd name="connsiteX1" fmla="*/ 2851301 w 2851301"/>
              <a:gd name="connsiteY1" fmla="*/ 0 h 450000"/>
              <a:gd name="connsiteX2" fmla="*/ 2851301 w 2851301"/>
              <a:gd name="connsiteY2" fmla="*/ 0 h 450000"/>
              <a:gd name="connsiteX3" fmla="*/ 2851301 w 2851301"/>
              <a:gd name="connsiteY3" fmla="*/ 225000 h 450000"/>
              <a:gd name="connsiteX4" fmla="*/ 2626301 w 2851301"/>
              <a:gd name="connsiteY4" fmla="*/ 450000 h 450000"/>
              <a:gd name="connsiteX5" fmla="*/ 101 w 2851301"/>
              <a:gd name="connsiteY5" fmla="*/ 450000 h 450000"/>
              <a:gd name="connsiteX6" fmla="*/ 101 w 2851301"/>
              <a:gd name="connsiteY6" fmla="*/ 450000 h 450000"/>
              <a:gd name="connsiteX7" fmla="*/ 101 w 2851301"/>
              <a:gd name="connsiteY7" fmla="*/ 225000 h 450000"/>
              <a:gd name="connsiteX8" fmla="*/ 1263 w 2851301"/>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1162 w 2851200"/>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1162 w 2851200"/>
              <a:gd name="connsiteY7" fmla="*/ 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200" h="450000">
                <a:moveTo>
                  <a:pt x="1162" y="0"/>
                </a:moveTo>
                <a:lnTo>
                  <a:pt x="2851200" y="0"/>
                </a:lnTo>
                <a:lnTo>
                  <a:pt x="2851200" y="0"/>
                </a:lnTo>
                <a:lnTo>
                  <a:pt x="2851200" y="225000"/>
                </a:lnTo>
                <a:cubicBezTo>
                  <a:pt x="2851200" y="349264"/>
                  <a:pt x="2750464" y="450000"/>
                  <a:pt x="2626200" y="450000"/>
                </a:cubicBezTo>
                <a:lnTo>
                  <a:pt x="0" y="450000"/>
                </a:lnTo>
                <a:lnTo>
                  <a:pt x="0" y="450000"/>
                </a:lnTo>
                <a:cubicBezTo>
                  <a:pt x="387" y="300000"/>
                  <a:pt x="775" y="150000"/>
                  <a:pt x="1162" y="0"/>
                </a:cubicBezTo>
                <a:close/>
              </a:path>
            </a:pathLst>
          </a:custGeom>
          <a:solidFill>
            <a:schemeClr val="accent4"/>
          </a:solidFill>
        </p:spPr>
        <p:txBody>
          <a:bodyPr lIns="180000" tIns="36000" anchor="ctr" anchorCtr="0"/>
          <a:lstStyle>
            <a:lvl1pPr marL="0" indent="0">
              <a:buNone/>
              <a:defRPr sz="1600">
                <a:solidFill>
                  <a:schemeClr val="bg1"/>
                </a:solidFill>
              </a:defRPr>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Click to edit text</a:t>
            </a:r>
          </a:p>
        </p:txBody>
      </p:sp>
      <p:sp>
        <p:nvSpPr>
          <p:cNvPr id="20" name="Footer Placeholder 19"/>
          <p:cNvSpPr>
            <a:spLocks noGrp="1"/>
          </p:cNvSpPr>
          <p:nvPr userDrawn="1">
            <p:ph type="ftr" sz="quarter" idx="11"/>
          </p:nvPr>
        </p:nvSpPr>
        <p:spPr/>
        <p:txBody>
          <a:bodyPr/>
          <a:lstStyle>
            <a:lvl1pPr>
              <a:defRPr>
                <a:solidFill>
                  <a:schemeClr val="tx2"/>
                </a:solidFill>
              </a:defRPr>
            </a:lvl1pPr>
          </a:lstStyle>
          <a:p>
            <a:r>
              <a:rPr lang="en-US" noProof="0"/>
              <a:t>© Royal NLR 2025 - NLR Internal Use Only</a:t>
            </a:r>
            <a:endParaRPr lang="en-GB" noProof="0" dirty="0"/>
          </a:p>
        </p:txBody>
      </p:sp>
      <p:sp>
        <p:nvSpPr>
          <p:cNvPr id="21" name="Slide Number Placeholder 20"/>
          <p:cNvSpPr>
            <a:spLocks noGrp="1"/>
          </p:cNvSpPr>
          <p:nvPr userDrawn="1">
            <p:ph type="sldNum" sz="quarter" idx="12"/>
          </p:nvPr>
        </p:nvSpPr>
        <p:spPr/>
        <p:txBody>
          <a:bodyPr/>
          <a:lstStyle>
            <a:lvl1pPr>
              <a:defRPr>
                <a:solidFill>
                  <a:schemeClr val="tx2"/>
                </a:solidFill>
              </a:defRPr>
            </a:lvl1pPr>
          </a:lstStyle>
          <a:p>
            <a:fld id="{015EBE98-414E-493A-9124-68D86CEA4F8A}" type="slidenum">
              <a:rPr lang="nl-NL" smtClean="0"/>
              <a:pPr/>
              <a:t>‹#›</a:t>
            </a:fld>
            <a:endParaRPr lang="nl-NL" dirty="0"/>
          </a:p>
        </p:txBody>
      </p:sp>
      <p:cxnSp>
        <p:nvCxnSpPr>
          <p:cNvPr id="19" name="Straight Connector 18"/>
          <p:cNvCxnSpPr/>
          <p:nvPr userDrawn="1"/>
        </p:nvCxnSpPr>
        <p:spPr bwMode="gray">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17C7520F-4D4A-4500-BE71-1C4D242EFAF7}"/>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4160921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left)">
                                      <p:cBhvr>
                                        <p:cTn id="7" dur="750"/>
                                        <p:tgtEl>
                                          <p:spTgt spid="1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left)">
                                      <p:cBhvr>
                                        <p:cTn id="10" dur="750"/>
                                        <p:tgtEl>
                                          <p:spTgt spid="12">
                                            <p:txEl>
                                              <p:pRg st="0" end="0"/>
                                            </p:txEl>
                                          </p:spTgt>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13">
                                            <p:bg/>
                                          </p:spTgt>
                                        </p:tgtEl>
                                        <p:attrNameLst>
                                          <p:attrName>style.visibility</p:attrName>
                                        </p:attrNameLst>
                                      </p:cBhvr>
                                      <p:to>
                                        <p:strVal val="visible"/>
                                      </p:to>
                                    </p:set>
                                    <p:animEffect transition="in" filter="wipe(left)">
                                      <p:cBhvr>
                                        <p:cTn id="14" dur="750"/>
                                        <p:tgtEl>
                                          <p:spTgt spid="13">
                                            <p:bg/>
                                          </p:spTgt>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P spid="13" grpId="0" build="p" animBg="1">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3" name="Content Placeholder 2"/>
          <p:cNvSpPr>
            <a:spLocks noGrp="1"/>
          </p:cNvSpPr>
          <p:nvPr>
            <p:ph idx="1"/>
          </p:nvPr>
        </p:nvSpPr>
        <p:spPr>
          <a:xfrm>
            <a:off x="792163" y="1030411"/>
            <a:ext cx="7773988" cy="3254465"/>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tle Placeholder 1">
            <a:extLst>
              <a:ext uri="{FF2B5EF4-FFF2-40B4-BE49-F238E27FC236}">
                <a16:creationId xmlns:a16="http://schemas.microsoft.com/office/drawing/2014/main" id="{8097D9F0-D6F1-4696-AB0F-FFDD1AE3D6B0}"/>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08460769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6" name="Picture Placeholder 2"/>
          <p:cNvSpPr>
            <a:spLocks noGrp="1"/>
          </p:cNvSpPr>
          <p:nvPr>
            <p:ph type="pic" idx="1"/>
          </p:nvPr>
        </p:nvSpPr>
        <p:spPr>
          <a:xfrm>
            <a:off x="681054" y="1160146"/>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4898125" y="1160146"/>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939727"/>
            <a:ext cx="37728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9" name="Picture Placeholder 2"/>
          <p:cNvSpPr>
            <a:spLocks noGrp="1"/>
          </p:cNvSpPr>
          <p:nvPr>
            <p:ph type="pic" idx="15"/>
          </p:nvPr>
        </p:nvSpPr>
        <p:spPr>
          <a:xfrm>
            <a:off x="4898125" y="2939727"/>
            <a:ext cx="3772800" cy="1416768"/>
          </a:xfrm>
          <a:custGeom>
            <a:avLst/>
            <a:gdLst>
              <a:gd name="connsiteX0" fmla="*/ 262370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262370 w 3772800"/>
              <a:gd name="connsiteY8" fmla="*/ 0 h 1574187"/>
              <a:gd name="connsiteX0" fmla="*/ 64513 w 3836881"/>
              <a:gd name="connsiteY0" fmla="*/ 0 h 1574187"/>
              <a:gd name="connsiteX1" fmla="*/ 3836881 w 3836881"/>
              <a:gd name="connsiteY1" fmla="*/ 0 h 1574187"/>
              <a:gd name="connsiteX2" fmla="*/ 3836881 w 3836881"/>
              <a:gd name="connsiteY2" fmla="*/ 0 h 1574187"/>
              <a:gd name="connsiteX3" fmla="*/ 3836881 w 3836881"/>
              <a:gd name="connsiteY3" fmla="*/ 1311817 h 1574187"/>
              <a:gd name="connsiteX4" fmla="*/ 3574511 w 3836881"/>
              <a:gd name="connsiteY4" fmla="*/ 1574187 h 1574187"/>
              <a:gd name="connsiteX5" fmla="*/ 64081 w 3836881"/>
              <a:gd name="connsiteY5" fmla="*/ 1574187 h 1574187"/>
              <a:gd name="connsiteX6" fmla="*/ 64081 w 3836881"/>
              <a:gd name="connsiteY6" fmla="*/ 1574187 h 1574187"/>
              <a:gd name="connsiteX7" fmla="*/ 64081 w 3836881"/>
              <a:gd name="connsiteY7" fmla="*/ 262370 h 1574187"/>
              <a:gd name="connsiteX8" fmla="*/ 64513 w 3836881"/>
              <a:gd name="connsiteY8" fmla="*/ 0 h 1574187"/>
              <a:gd name="connsiteX0" fmla="*/ 432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432 w 37728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800" h="1574187">
                <a:moveTo>
                  <a:pt x="432" y="0"/>
                </a:moveTo>
                <a:lnTo>
                  <a:pt x="3772800" y="0"/>
                </a:lnTo>
                <a:lnTo>
                  <a:pt x="3772800" y="0"/>
                </a:lnTo>
                <a:lnTo>
                  <a:pt x="3772800" y="1311817"/>
                </a:lnTo>
                <a:cubicBezTo>
                  <a:pt x="3772800" y="1456720"/>
                  <a:pt x="3655333" y="1574187"/>
                  <a:pt x="3510430" y="1574187"/>
                </a:cubicBezTo>
                <a:lnTo>
                  <a:pt x="0" y="1574187"/>
                </a:lnTo>
                <a:lnTo>
                  <a:pt x="0" y="1574187"/>
                </a:lnTo>
                <a:lnTo>
                  <a:pt x="0" y="262370"/>
                </a:lnTo>
                <a:cubicBezTo>
                  <a:pt x="0" y="117467"/>
                  <a:pt x="216" y="131185"/>
                  <a:pt x="432"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579040"/>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p:cNvSpPr>
            <a:spLocks noGrp="1"/>
          </p:cNvSpPr>
          <p:nvPr>
            <p:ph type="body" idx="17" hasCustomPrompt="1"/>
          </p:nvPr>
        </p:nvSpPr>
        <p:spPr>
          <a:xfrm>
            <a:off x="4898125" y="2579040"/>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2" name="Text Placeholder 2"/>
          <p:cNvSpPr>
            <a:spLocks noGrp="1"/>
          </p:cNvSpPr>
          <p:nvPr>
            <p:ph type="body" idx="18" hasCustomPrompt="1"/>
          </p:nvPr>
        </p:nvSpPr>
        <p:spPr>
          <a:xfrm>
            <a:off x="681692" y="4352142"/>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p:cNvSpPr>
            <a:spLocks noGrp="1"/>
          </p:cNvSpPr>
          <p:nvPr>
            <p:ph type="body" idx="19" hasCustomPrompt="1"/>
          </p:nvPr>
        </p:nvSpPr>
        <p:spPr>
          <a:xfrm>
            <a:off x="4898125" y="4352142"/>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4" name="Title Placeholder 1">
            <a:extLst>
              <a:ext uri="{FF2B5EF4-FFF2-40B4-BE49-F238E27FC236}">
                <a16:creationId xmlns:a16="http://schemas.microsoft.com/office/drawing/2014/main" id="{9917BA5F-AB81-4F5E-9466-9D03FC92AFA7}"/>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38478028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6 Pictures">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6" name="Picture Placeholder 2"/>
          <p:cNvSpPr>
            <a:spLocks noGrp="1"/>
          </p:cNvSpPr>
          <p:nvPr>
            <p:ph type="pic" idx="1"/>
          </p:nvPr>
        </p:nvSpPr>
        <p:spPr>
          <a:xfrm>
            <a:off x="681054" y="1160146"/>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3433989" y="1160146"/>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939727"/>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1" name="Text Placeholder 2"/>
          <p:cNvSpPr>
            <a:spLocks noGrp="1"/>
          </p:cNvSpPr>
          <p:nvPr>
            <p:ph type="body" idx="17" hasCustomPrompt="1"/>
          </p:nvPr>
        </p:nvSpPr>
        <p:spPr>
          <a:xfrm>
            <a:off x="3433989"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2" name="Text Placeholder 2"/>
          <p:cNvSpPr>
            <a:spLocks noGrp="1"/>
          </p:cNvSpPr>
          <p:nvPr>
            <p:ph type="body" idx="18" hasCustomPrompt="1"/>
          </p:nvPr>
        </p:nvSpPr>
        <p:spPr>
          <a:xfrm>
            <a:off x="681692"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3" name="Text Placeholder 2"/>
          <p:cNvSpPr>
            <a:spLocks noGrp="1"/>
          </p:cNvSpPr>
          <p:nvPr>
            <p:ph type="body" idx="19" hasCustomPrompt="1"/>
          </p:nvPr>
        </p:nvSpPr>
        <p:spPr>
          <a:xfrm>
            <a:off x="3434308"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8" name="Picture Placeholder 2"/>
          <p:cNvSpPr>
            <a:spLocks noGrp="1"/>
          </p:cNvSpPr>
          <p:nvPr>
            <p:ph type="pic" idx="20"/>
          </p:nvPr>
        </p:nvSpPr>
        <p:spPr>
          <a:xfrm>
            <a:off x="3434308" y="2939727"/>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9" name="Picture Placeholder 2"/>
          <p:cNvSpPr>
            <a:spLocks noGrp="1"/>
          </p:cNvSpPr>
          <p:nvPr>
            <p:ph type="pic" idx="21"/>
          </p:nvPr>
        </p:nvSpPr>
        <p:spPr>
          <a:xfrm>
            <a:off x="6186925" y="1160146"/>
            <a:ext cx="2484000" cy="1416768"/>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0" name="Picture Placeholder 2"/>
          <p:cNvSpPr>
            <a:spLocks noGrp="1"/>
          </p:cNvSpPr>
          <p:nvPr>
            <p:ph type="pic" idx="22"/>
          </p:nvPr>
        </p:nvSpPr>
        <p:spPr>
          <a:xfrm>
            <a:off x="6186925" y="2939727"/>
            <a:ext cx="2484000" cy="1416768"/>
          </a:xfrm>
          <a:custGeom>
            <a:avLst/>
            <a:gdLst>
              <a:gd name="connsiteX0" fmla="*/ 262370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262370 w 2484000"/>
              <a:gd name="connsiteY8" fmla="*/ 0 h 1574187"/>
              <a:gd name="connsiteX0" fmla="*/ 64513 w 2548080"/>
              <a:gd name="connsiteY0" fmla="*/ 0 h 1574187"/>
              <a:gd name="connsiteX1" fmla="*/ 2548080 w 2548080"/>
              <a:gd name="connsiteY1" fmla="*/ 0 h 1574187"/>
              <a:gd name="connsiteX2" fmla="*/ 2548080 w 2548080"/>
              <a:gd name="connsiteY2" fmla="*/ 0 h 1574187"/>
              <a:gd name="connsiteX3" fmla="*/ 2548080 w 2548080"/>
              <a:gd name="connsiteY3" fmla="*/ 1311817 h 1574187"/>
              <a:gd name="connsiteX4" fmla="*/ 2285710 w 2548080"/>
              <a:gd name="connsiteY4" fmla="*/ 1574187 h 1574187"/>
              <a:gd name="connsiteX5" fmla="*/ 64080 w 2548080"/>
              <a:gd name="connsiteY5" fmla="*/ 1574187 h 1574187"/>
              <a:gd name="connsiteX6" fmla="*/ 64080 w 2548080"/>
              <a:gd name="connsiteY6" fmla="*/ 1574187 h 1574187"/>
              <a:gd name="connsiteX7" fmla="*/ 64080 w 2548080"/>
              <a:gd name="connsiteY7" fmla="*/ 262370 h 1574187"/>
              <a:gd name="connsiteX8" fmla="*/ 64513 w 2548080"/>
              <a:gd name="connsiteY8" fmla="*/ 0 h 1574187"/>
              <a:gd name="connsiteX0" fmla="*/ 433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433 w 24840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000" h="1574187">
                <a:moveTo>
                  <a:pt x="433" y="0"/>
                </a:moveTo>
                <a:lnTo>
                  <a:pt x="2484000" y="0"/>
                </a:lnTo>
                <a:lnTo>
                  <a:pt x="2484000" y="0"/>
                </a:lnTo>
                <a:lnTo>
                  <a:pt x="2484000" y="1311817"/>
                </a:lnTo>
                <a:cubicBezTo>
                  <a:pt x="2484000" y="1456720"/>
                  <a:pt x="2366533" y="1574187"/>
                  <a:pt x="2221630" y="1574187"/>
                </a:cubicBezTo>
                <a:lnTo>
                  <a:pt x="0" y="1574187"/>
                </a:lnTo>
                <a:lnTo>
                  <a:pt x="0" y="1574187"/>
                </a:lnTo>
                <a:lnTo>
                  <a:pt x="0" y="262370"/>
                </a:lnTo>
                <a:cubicBezTo>
                  <a:pt x="0" y="117467"/>
                  <a:pt x="216" y="131185"/>
                  <a:pt x="433"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1" name="Text Placeholder 2"/>
          <p:cNvSpPr>
            <a:spLocks noGrp="1"/>
          </p:cNvSpPr>
          <p:nvPr>
            <p:ph type="body" idx="23" hasCustomPrompt="1"/>
          </p:nvPr>
        </p:nvSpPr>
        <p:spPr>
          <a:xfrm>
            <a:off x="6186925"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22" name="Text Placeholder 2"/>
          <p:cNvSpPr>
            <a:spLocks noGrp="1"/>
          </p:cNvSpPr>
          <p:nvPr>
            <p:ph type="body" idx="24" hasCustomPrompt="1"/>
          </p:nvPr>
        </p:nvSpPr>
        <p:spPr>
          <a:xfrm>
            <a:off x="6186925"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7" name="Title Placeholder 1">
            <a:extLst>
              <a:ext uri="{FF2B5EF4-FFF2-40B4-BE49-F238E27FC236}">
                <a16:creationId xmlns:a16="http://schemas.microsoft.com/office/drawing/2014/main" id="{CE8FBC10-4CD7-4EBB-B400-7928991A3795}"/>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31120657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Picture Logo white">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2025 - NLR Internal Use Only</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5" name="Straight Connector 14"/>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userDrawn="1"/>
        </p:nvGrpSpPr>
        <p:grpSpPr bwMode="auto">
          <a:xfrm>
            <a:off x="146050" y="128588"/>
            <a:ext cx="473075" cy="609600"/>
            <a:chOff x="92" y="81"/>
            <a:chExt cx="298" cy="384"/>
          </a:xfrm>
        </p:grpSpPr>
        <p:sp>
          <p:nvSpPr>
            <p:cNvPr id="31"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6880030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Picture">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2025 - NLR Internal Use Only</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2" name="Straight Connector 11"/>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1292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Picture 2">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2"/>
                </a:solidFill>
              </a:defRPr>
            </a:lvl1pPr>
          </a:lstStyle>
          <a:p>
            <a:r>
              <a:rPr lang="en-US" noProof="0"/>
              <a:t>© Royal NLR 2025 - NLR Internal Use Only</a:t>
            </a:r>
            <a:endParaRPr lang="en-GB" noProof="0"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015EBE98-414E-493A-9124-68D86CEA4F8A}" type="slidenum">
              <a:rPr lang="nl-NL" smtClean="0"/>
              <a:pPr/>
              <a:t>‹#›</a:t>
            </a:fld>
            <a:endParaRPr lang="nl-NL" dirty="0"/>
          </a:p>
        </p:txBody>
      </p:sp>
      <p:cxnSp>
        <p:nvCxnSpPr>
          <p:cNvPr id="15" name="Straight Connector 14"/>
          <p:cNvCxnSpPr/>
          <p:nvPr userDrawn="1"/>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6021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4570089" y="1029599"/>
            <a:ext cx="4100512" cy="3368994"/>
          </a:xfrm>
          <a:custGeom>
            <a:avLst/>
            <a:gdLst>
              <a:gd name="connsiteX0" fmla="*/ 362579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362579 w 3886200"/>
              <a:gd name="connsiteY8" fmla="*/ 0 h 3730625"/>
              <a:gd name="connsiteX0" fmla="*/ 90418 w 3971227"/>
              <a:gd name="connsiteY0" fmla="*/ 0 h 3730625"/>
              <a:gd name="connsiteX1" fmla="*/ 3971227 w 3971227"/>
              <a:gd name="connsiteY1" fmla="*/ 0 h 3730625"/>
              <a:gd name="connsiteX2" fmla="*/ 3971227 w 3971227"/>
              <a:gd name="connsiteY2" fmla="*/ 0 h 3730625"/>
              <a:gd name="connsiteX3" fmla="*/ 3971227 w 3971227"/>
              <a:gd name="connsiteY3" fmla="*/ 3368046 h 3730625"/>
              <a:gd name="connsiteX4" fmla="*/ 3608648 w 3971227"/>
              <a:gd name="connsiteY4" fmla="*/ 3730625 h 3730625"/>
              <a:gd name="connsiteX5" fmla="*/ 85027 w 3971227"/>
              <a:gd name="connsiteY5" fmla="*/ 3730625 h 3730625"/>
              <a:gd name="connsiteX6" fmla="*/ 85027 w 3971227"/>
              <a:gd name="connsiteY6" fmla="*/ 3730625 h 3730625"/>
              <a:gd name="connsiteX7" fmla="*/ 85027 w 3971227"/>
              <a:gd name="connsiteY7" fmla="*/ 362579 h 3730625"/>
              <a:gd name="connsiteX8" fmla="*/ 90418 w 3971227"/>
              <a:gd name="connsiteY8" fmla="*/ 0 h 3730625"/>
              <a:gd name="connsiteX0" fmla="*/ 5391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5391 w 3886200"/>
              <a:gd name="connsiteY8" fmla="*/ 0 h 3730625"/>
              <a:gd name="connsiteX0" fmla="*/ 867 w 3888820"/>
              <a:gd name="connsiteY0" fmla="*/ 0 h 3730625"/>
              <a:gd name="connsiteX1" fmla="*/ 3888820 w 3888820"/>
              <a:gd name="connsiteY1" fmla="*/ 0 h 3730625"/>
              <a:gd name="connsiteX2" fmla="*/ 3888820 w 3888820"/>
              <a:gd name="connsiteY2" fmla="*/ 0 h 3730625"/>
              <a:gd name="connsiteX3" fmla="*/ 3888820 w 3888820"/>
              <a:gd name="connsiteY3" fmla="*/ 3368046 h 3730625"/>
              <a:gd name="connsiteX4" fmla="*/ 3526241 w 3888820"/>
              <a:gd name="connsiteY4" fmla="*/ 3730625 h 3730625"/>
              <a:gd name="connsiteX5" fmla="*/ 2620 w 3888820"/>
              <a:gd name="connsiteY5" fmla="*/ 3730625 h 3730625"/>
              <a:gd name="connsiteX6" fmla="*/ 2620 w 3888820"/>
              <a:gd name="connsiteY6" fmla="*/ 3730625 h 3730625"/>
              <a:gd name="connsiteX7" fmla="*/ 2620 w 3888820"/>
              <a:gd name="connsiteY7" fmla="*/ 362579 h 3730625"/>
              <a:gd name="connsiteX8" fmla="*/ 867 w 3888820"/>
              <a:gd name="connsiteY8" fmla="*/ 0 h 3730625"/>
              <a:gd name="connsiteX0" fmla="*/ 0 w 3887953"/>
              <a:gd name="connsiteY0" fmla="*/ 0 h 3730625"/>
              <a:gd name="connsiteX1" fmla="*/ 3887953 w 3887953"/>
              <a:gd name="connsiteY1" fmla="*/ 0 h 3730625"/>
              <a:gd name="connsiteX2" fmla="*/ 3887953 w 3887953"/>
              <a:gd name="connsiteY2" fmla="*/ 0 h 3730625"/>
              <a:gd name="connsiteX3" fmla="*/ 3887953 w 3887953"/>
              <a:gd name="connsiteY3" fmla="*/ 3368046 h 3730625"/>
              <a:gd name="connsiteX4" fmla="*/ 3525374 w 3887953"/>
              <a:gd name="connsiteY4" fmla="*/ 3730625 h 3730625"/>
              <a:gd name="connsiteX5" fmla="*/ 1753 w 3887953"/>
              <a:gd name="connsiteY5" fmla="*/ 3730625 h 3730625"/>
              <a:gd name="connsiteX6" fmla="*/ 1753 w 3887953"/>
              <a:gd name="connsiteY6" fmla="*/ 3730625 h 3730625"/>
              <a:gd name="connsiteX7" fmla="*/ 1753 w 3887953"/>
              <a:gd name="connsiteY7" fmla="*/ 362579 h 3730625"/>
              <a:gd name="connsiteX8" fmla="*/ 0 w 3887953"/>
              <a:gd name="connsiteY8" fmla="*/ 0 h 3730625"/>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3009 w 4100512"/>
              <a:gd name="connsiteY0" fmla="*/ 0 h 3732999"/>
              <a:gd name="connsiteX1" fmla="*/ 4100512 w 4100512"/>
              <a:gd name="connsiteY1" fmla="*/ 2374 h 3732999"/>
              <a:gd name="connsiteX2" fmla="*/ 4100512 w 4100512"/>
              <a:gd name="connsiteY2" fmla="*/ 2374 h 3732999"/>
              <a:gd name="connsiteX3" fmla="*/ 4100512 w 4100512"/>
              <a:gd name="connsiteY3" fmla="*/ 3370420 h 3732999"/>
              <a:gd name="connsiteX4" fmla="*/ 3737933 w 4100512"/>
              <a:gd name="connsiteY4" fmla="*/ 3732999 h 3732999"/>
              <a:gd name="connsiteX5" fmla="*/ 214312 w 4100512"/>
              <a:gd name="connsiteY5" fmla="*/ 3732999 h 3732999"/>
              <a:gd name="connsiteX6" fmla="*/ 0 w 4100512"/>
              <a:gd name="connsiteY6" fmla="*/ 3732999 h 3732999"/>
              <a:gd name="connsiteX7" fmla="*/ 4762 w 4100512"/>
              <a:gd name="connsiteY7" fmla="*/ 374445 h 3732999"/>
              <a:gd name="connsiteX8" fmla="*/ 3009 w 4100512"/>
              <a:gd name="connsiteY8" fmla="*/ 0 h 3732999"/>
              <a:gd name="connsiteX0" fmla="*/ 628 w 4100512"/>
              <a:gd name="connsiteY0" fmla="*/ 4746 h 3730625"/>
              <a:gd name="connsiteX1" fmla="*/ 4100512 w 4100512"/>
              <a:gd name="connsiteY1" fmla="*/ 0 h 3730625"/>
              <a:gd name="connsiteX2" fmla="*/ 4100512 w 4100512"/>
              <a:gd name="connsiteY2" fmla="*/ 0 h 3730625"/>
              <a:gd name="connsiteX3" fmla="*/ 4100512 w 4100512"/>
              <a:gd name="connsiteY3" fmla="*/ 3368046 h 3730625"/>
              <a:gd name="connsiteX4" fmla="*/ 3737933 w 4100512"/>
              <a:gd name="connsiteY4" fmla="*/ 3730625 h 3730625"/>
              <a:gd name="connsiteX5" fmla="*/ 214312 w 4100512"/>
              <a:gd name="connsiteY5" fmla="*/ 3730625 h 3730625"/>
              <a:gd name="connsiteX6" fmla="*/ 0 w 4100512"/>
              <a:gd name="connsiteY6" fmla="*/ 3730625 h 3730625"/>
              <a:gd name="connsiteX7" fmla="*/ 4762 w 4100512"/>
              <a:gd name="connsiteY7" fmla="*/ 372071 h 3730625"/>
              <a:gd name="connsiteX8" fmla="*/ 628 w 4100512"/>
              <a:gd name="connsiteY8" fmla="*/ 4746 h 3730625"/>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628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2381 w 4100512"/>
              <a:gd name="connsiteY7" fmla="*/ 369699 h 3730626"/>
              <a:gd name="connsiteX8" fmla="*/ 628 w 4100512"/>
              <a:gd name="connsiteY8" fmla="*/ 0 h 3730626"/>
              <a:gd name="connsiteX0" fmla="*/ 311982 w 4411866"/>
              <a:gd name="connsiteY0" fmla="*/ 0 h 3730626"/>
              <a:gd name="connsiteX1" fmla="*/ 4411866 w 4411866"/>
              <a:gd name="connsiteY1" fmla="*/ 1 h 3730626"/>
              <a:gd name="connsiteX2" fmla="*/ 4411866 w 4411866"/>
              <a:gd name="connsiteY2" fmla="*/ 1 h 3730626"/>
              <a:gd name="connsiteX3" fmla="*/ 4411866 w 4411866"/>
              <a:gd name="connsiteY3" fmla="*/ 3368047 h 3730626"/>
              <a:gd name="connsiteX4" fmla="*/ 4049287 w 4411866"/>
              <a:gd name="connsiteY4" fmla="*/ 3730626 h 3730626"/>
              <a:gd name="connsiteX5" fmla="*/ 525666 w 4411866"/>
              <a:gd name="connsiteY5" fmla="*/ 3730626 h 3730626"/>
              <a:gd name="connsiteX6" fmla="*/ 311354 w 4411866"/>
              <a:gd name="connsiteY6" fmla="*/ 3730626 h 3730626"/>
              <a:gd name="connsiteX7" fmla="*/ 311982 w 4411866"/>
              <a:gd name="connsiteY7" fmla="*/ 0 h 3730626"/>
              <a:gd name="connsiteX0" fmla="*/ 16365 w 4116249"/>
              <a:gd name="connsiteY0" fmla="*/ 0 h 3730626"/>
              <a:gd name="connsiteX1" fmla="*/ 4116249 w 4116249"/>
              <a:gd name="connsiteY1" fmla="*/ 1 h 3730626"/>
              <a:gd name="connsiteX2" fmla="*/ 4116249 w 4116249"/>
              <a:gd name="connsiteY2" fmla="*/ 1 h 3730626"/>
              <a:gd name="connsiteX3" fmla="*/ 4116249 w 4116249"/>
              <a:gd name="connsiteY3" fmla="*/ 3368047 h 3730626"/>
              <a:gd name="connsiteX4" fmla="*/ 3753670 w 4116249"/>
              <a:gd name="connsiteY4" fmla="*/ 3730626 h 3730626"/>
              <a:gd name="connsiteX5" fmla="*/ 230049 w 4116249"/>
              <a:gd name="connsiteY5" fmla="*/ 3730626 h 3730626"/>
              <a:gd name="connsiteX6" fmla="*/ 15737 w 4116249"/>
              <a:gd name="connsiteY6" fmla="*/ 3730626 h 3730626"/>
              <a:gd name="connsiteX7" fmla="*/ 16365 w 4116249"/>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628 w 4100512"/>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687927 w 4100512"/>
              <a:gd name="connsiteY4" fmla="*/ 3728253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49062 h 3730626"/>
              <a:gd name="connsiteX4" fmla="*/ 3687927 w 4100512"/>
              <a:gd name="connsiteY4" fmla="*/ 3728253 h 3730626"/>
              <a:gd name="connsiteX5" fmla="*/ 0 w 4100512"/>
              <a:gd name="connsiteY5" fmla="*/ 3730626 h 3730626"/>
              <a:gd name="connsiteX6" fmla="*/ 628 w 4100512"/>
              <a:gd name="connsiteY6" fmla="*/ 0 h 37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12" h="3730626">
                <a:moveTo>
                  <a:pt x="628" y="0"/>
                </a:moveTo>
                <a:lnTo>
                  <a:pt x="4100512" y="1"/>
                </a:lnTo>
                <a:lnTo>
                  <a:pt x="4100512" y="1"/>
                </a:lnTo>
                <a:lnTo>
                  <a:pt x="4100512" y="3349062"/>
                </a:lnTo>
                <a:cubicBezTo>
                  <a:pt x="4100512" y="3549309"/>
                  <a:pt x="3888174" y="3728253"/>
                  <a:pt x="3687927" y="3728253"/>
                </a:cubicBezTo>
                <a:lnTo>
                  <a:pt x="0" y="3730626"/>
                </a:lnTo>
                <a:cubicBezTo>
                  <a:pt x="209" y="2487084"/>
                  <a:pt x="419" y="1243542"/>
                  <a:pt x="628"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3" name="Content Placeholder 2"/>
          <p:cNvSpPr>
            <a:spLocks noGrp="1"/>
          </p:cNvSpPr>
          <p:nvPr>
            <p:ph idx="1"/>
          </p:nvPr>
        </p:nvSpPr>
        <p:spPr>
          <a:xfrm>
            <a:off x="2" y="1029600"/>
            <a:ext cx="4571999" cy="3368993"/>
          </a:xfrm>
          <a:prstGeom prst="rect">
            <a:avLst/>
          </a:prstGeom>
          <a:solidFill>
            <a:schemeClr val="tx2"/>
          </a:solidFill>
        </p:spPr>
        <p:txBody>
          <a:bodyPr lIns="666000" tIns="180000" rIns="180000" bIns="180000" anchor="ctr" anchorCtr="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Title Placeholder 1">
            <a:extLst>
              <a:ext uri="{FF2B5EF4-FFF2-40B4-BE49-F238E27FC236}">
                <a16:creationId xmlns:a16="http://schemas.microsoft.com/office/drawing/2014/main" id="{B218BDF2-654A-4B6D-A31A-9BA5758551F5}"/>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40367212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Picture 2">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4570089" y="1029600"/>
            <a:ext cx="4100512" cy="3368994"/>
          </a:xfrm>
          <a:custGeom>
            <a:avLst/>
            <a:gdLst>
              <a:gd name="connsiteX0" fmla="*/ 362579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362579 w 3886200"/>
              <a:gd name="connsiteY8" fmla="*/ 0 h 3730625"/>
              <a:gd name="connsiteX0" fmla="*/ 90418 w 3971227"/>
              <a:gd name="connsiteY0" fmla="*/ 0 h 3730625"/>
              <a:gd name="connsiteX1" fmla="*/ 3971227 w 3971227"/>
              <a:gd name="connsiteY1" fmla="*/ 0 h 3730625"/>
              <a:gd name="connsiteX2" fmla="*/ 3971227 w 3971227"/>
              <a:gd name="connsiteY2" fmla="*/ 0 h 3730625"/>
              <a:gd name="connsiteX3" fmla="*/ 3971227 w 3971227"/>
              <a:gd name="connsiteY3" fmla="*/ 3368046 h 3730625"/>
              <a:gd name="connsiteX4" fmla="*/ 3608648 w 3971227"/>
              <a:gd name="connsiteY4" fmla="*/ 3730625 h 3730625"/>
              <a:gd name="connsiteX5" fmla="*/ 85027 w 3971227"/>
              <a:gd name="connsiteY5" fmla="*/ 3730625 h 3730625"/>
              <a:gd name="connsiteX6" fmla="*/ 85027 w 3971227"/>
              <a:gd name="connsiteY6" fmla="*/ 3730625 h 3730625"/>
              <a:gd name="connsiteX7" fmla="*/ 85027 w 3971227"/>
              <a:gd name="connsiteY7" fmla="*/ 362579 h 3730625"/>
              <a:gd name="connsiteX8" fmla="*/ 90418 w 3971227"/>
              <a:gd name="connsiteY8" fmla="*/ 0 h 3730625"/>
              <a:gd name="connsiteX0" fmla="*/ 5391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5391 w 3886200"/>
              <a:gd name="connsiteY8" fmla="*/ 0 h 3730625"/>
              <a:gd name="connsiteX0" fmla="*/ 867 w 3888820"/>
              <a:gd name="connsiteY0" fmla="*/ 0 h 3730625"/>
              <a:gd name="connsiteX1" fmla="*/ 3888820 w 3888820"/>
              <a:gd name="connsiteY1" fmla="*/ 0 h 3730625"/>
              <a:gd name="connsiteX2" fmla="*/ 3888820 w 3888820"/>
              <a:gd name="connsiteY2" fmla="*/ 0 h 3730625"/>
              <a:gd name="connsiteX3" fmla="*/ 3888820 w 3888820"/>
              <a:gd name="connsiteY3" fmla="*/ 3368046 h 3730625"/>
              <a:gd name="connsiteX4" fmla="*/ 3526241 w 3888820"/>
              <a:gd name="connsiteY4" fmla="*/ 3730625 h 3730625"/>
              <a:gd name="connsiteX5" fmla="*/ 2620 w 3888820"/>
              <a:gd name="connsiteY5" fmla="*/ 3730625 h 3730625"/>
              <a:gd name="connsiteX6" fmla="*/ 2620 w 3888820"/>
              <a:gd name="connsiteY6" fmla="*/ 3730625 h 3730625"/>
              <a:gd name="connsiteX7" fmla="*/ 2620 w 3888820"/>
              <a:gd name="connsiteY7" fmla="*/ 362579 h 3730625"/>
              <a:gd name="connsiteX8" fmla="*/ 867 w 3888820"/>
              <a:gd name="connsiteY8" fmla="*/ 0 h 3730625"/>
              <a:gd name="connsiteX0" fmla="*/ 0 w 3887953"/>
              <a:gd name="connsiteY0" fmla="*/ 0 h 3730625"/>
              <a:gd name="connsiteX1" fmla="*/ 3887953 w 3887953"/>
              <a:gd name="connsiteY1" fmla="*/ 0 h 3730625"/>
              <a:gd name="connsiteX2" fmla="*/ 3887953 w 3887953"/>
              <a:gd name="connsiteY2" fmla="*/ 0 h 3730625"/>
              <a:gd name="connsiteX3" fmla="*/ 3887953 w 3887953"/>
              <a:gd name="connsiteY3" fmla="*/ 3368046 h 3730625"/>
              <a:gd name="connsiteX4" fmla="*/ 3525374 w 3887953"/>
              <a:gd name="connsiteY4" fmla="*/ 3730625 h 3730625"/>
              <a:gd name="connsiteX5" fmla="*/ 1753 w 3887953"/>
              <a:gd name="connsiteY5" fmla="*/ 3730625 h 3730625"/>
              <a:gd name="connsiteX6" fmla="*/ 1753 w 3887953"/>
              <a:gd name="connsiteY6" fmla="*/ 3730625 h 3730625"/>
              <a:gd name="connsiteX7" fmla="*/ 1753 w 3887953"/>
              <a:gd name="connsiteY7" fmla="*/ 362579 h 3730625"/>
              <a:gd name="connsiteX8" fmla="*/ 0 w 3887953"/>
              <a:gd name="connsiteY8" fmla="*/ 0 h 3730625"/>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3009 w 4100512"/>
              <a:gd name="connsiteY0" fmla="*/ 0 h 3732999"/>
              <a:gd name="connsiteX1" fmla="*/ 4100512 w 4100512"/>
              <a:gd name="connsiteY1" fmla="*/ 2374 h 3732999"/>
              <a:gd name="connsiteX2" fmla="*/ 4100512 w 4100512"/>
              <a:gd name="connsiteY2" fmla="*/ 2374 h 3732999"/>
              <a:gd name="connsiteX3" fmla="*/ 4100512 w 4100512"/>
              <a:gd name="connsiteY3" fmla="*/ 3370420 h 3732999"/>
              <a:gd name="connsiteX4" fmla="*/ 3737933 w 4100512"/>
              <a:gd name="connsiteY4" fmla="*/ 3732999 h 3732999"/>
              <a:gd name="connsiteX5" fmla="*/ 214312 w 4100512"/>
              <a:gd name="connsiteY5" fmla="*/ 3732999 h 3732999"/>
              <a:gd name="connsiteX6" fmla="*/ 0 w 4100512"/>
              <a:gd name="connsiteY6" fmla="*/ 3732999 h 3732999"/>
              <a:gd name="connsiteX7" fmla="*/ 4762 w 4100512"/>
              <a:gd name="connsiteY7" fmla="*/ 374445 h 3732999"/>
              <a:gd name="connsiteX8" fmla="*/ 3009 w 4100512"/>
              <a:gd name="connsiteY8" fmla="*/ 0 h 3732999"/>
              <a:gd name="connsiteX0" fmla="*/ 628 w 4100512"/>
              <a:gd name="connsiteY0" fmla="*/ 4746 h 3730625"/>
              <a:gd name="connsiteX1" fmla="*/ 4100512 w 4100512"/>
              <a:gd name="connsiteY1" fmla="*/ 0 h 3730625"/>
              <a:gd name="connsiteX2" fmla="*/ 4100512 w 4100512"/>
              <a:gd name="connsiteY2" fmla="*/ 0 h 3730625"/>
              <a:gd name="connsiteX3" fmla="*/ 4100512 w 4100512"/>
              <a:gd name="connsiteY3" fmla="*/ 3368046 h 3730625"/>
              <a:gd name="connsiteX4" fmla="*/ 3737933 w 4100512"/>
              <a:gd name="connsiteY4" fmla="*/ 3730625 h 3730625"/>
              <a:gd name="connsiteX5" fmla="*/ 214312 w 4100512"/>
              <a:gd name="connsiteY5" fmla="*/ 3730625 h 3730625"/>
              <a:gd name="connsiteX6" fmla="*/ 0 w 4100512"/>
              <a:gd name="connsiteY6" fmla="*/ 3730625 h 3730625"/>
              <a:gd name="connsiteX7" fmla="*/ 4762 w 4100512"/>
              <a:gd name="connsiteY7" fmla="*/ 372071 h 3730625"/>
              <a:gd name="connsiteX8" fmla="*/ 628 w 4100512"/>
              <a:gd name="connsiteY8" fmla="*/ 4746 h 3730625"/>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628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2381 w 4100512"/>
              <a:gd name="connsiteY7" fmla="*/ 369699 h 3730626"/>
              <a:gd name="connsiteX8" fmla="*/ 628 w 4100512"/>
              <a:gd name="connsiteY8" fmla="*/ 0 h 3730626"/>
              <a:gd name="connsiteX0" fmla="*/ 311982 w 4411866"/>
              <a:gd name="connsiteY0" fmla="*/ 0 h 3730626"/>
              <a:gd name="connsiteX1" fmla="*/ 4411866 w 4411866"/>
              <a:gd name="connsiteY1" fmla="*/ 1 h 3730626"/>
              <a:gd name="connsiteX2" fmla="*/ 4411866 w 4411866"/>
              <a:gd name="connsiteY2" fmla="*/ 1 h 3730626"/>
              <a:gd name="connsiteX3" fmla="*/ 4411866 w 4411866"/>
              <a:gd name="connsiteY3" fmla="*/ 3368047 h 3730626"/>
              <a:gd name="connsiteX4" fmla="*/ 4049287 w 4411866"/>
              <a:gd name="connsiteY4" fmla="*/ 3730626 h 3730626"/>
              <a:gd name="connsiteX5" fmla="*/ 525666 w 4411866"/>
              <a:gd name="connsiteY5" fmla="*/ 3730626 h 3730626"/>
              <a:gd name="connsiteX6" fmla="*/ 311354 w 4411866"/>
              <a:gd name="connsiteY6" fmla="*/ 3730626 h 3730626"/>
              <a:gd name="connsiteX7" fmla="*/ 311982 w 4411866"/>
              <a:gd name="connsiteY7" fmla="*/ 0 h 3730626"/>
              <a:gd name="connsiteX0" fmla="*/ 16365 w 4116249"/>
              <a:gd name="connsiteY0" fmla="*/ 0 h 3730626"/>
              <a:gd name="connsiteX1" fmla="*/ 4116249 w 4116249"/>
              <a:gd name="connsiteY1" fmla="*/ 1 h 3730626"/>
              <a:gd name="connsiteX2" fmla="*/ 4116249 w 4116249"/>
              <a:gd name="connsiteY2" fmla="*/ 1 h 3730626"/>
              <a:gd name="connsiteX3" fmla="*/ 4116249 w 4116249"/>
              <a:gd name="connsiteY3" fmla="*/ 3368047 h 3730626"/>
              <a:gd name="connsiteX4" fmla="*/ 3753670 w 4116249"/>
              <a:gd name="connsiteY4" fmla="*/ 3730626 h 3730626"/>
              <a:gd name="connsiteX5" fmla="*/ 230049 w 4116249"/>
              <a:gd name="connsiteY5" fmla="*/ 3730626 h 3730626"/>
              <a:gd name="connsiteX6" fmla="*/ 15737 w 4116249"/>
              <a:gd name="connsiteY6" fmla="*/ 3730626 h 3730626"/>
              <a:gd name="connsiteX7" fmla="*/ 16365 w 4116249"/>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628 w 4100512"/>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687927 w 4100512"/>
              <a:gd name="connsiteY4" fmla="*/ 3728253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49062 h 3730626"/>
              <a:gd name="connsiteX4" fmla="*/ 3687927 w 4100512"/>
              <a:gd name="connsiteY4" fmla="*/ 3728253 h 3730626"/>
              <a:gd name="connsiteX5" fmla="*/ 0 w 4100512"/>
              <a:gd name="connsiteY5" fmla="*/ 3730626 h 3730626"/>
              <a:gd name="connsiteX6" fmla="*/ 628 w 4100512"/>
              <a:gd name="connsiteY6" fmla="*/ 0 h 37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12" h="3730626">
                <a:moveTo>
                  <a:pt x="628" y="0"/>
                </a:moveTo>
                <a:lnTo>
                  <a:pt x="4100512" y="1"/>
                </a:lnTo>
                <a:lnTo>
                  <a:pt x="4100512" y="1"/>
                </a:lnTo>
                <a:lnTo>
                  <a:pt x="4100512" y="3349062"/>
                </a:lnTo>
                <a:cubicBezTo>
                  <a:pt x="4100512" y="3549309"/>
                  <a:pt x="3888174" y="3728253"/>
                  <a:pt x="3687927" y="3728253"/>
                </a:cubicBezTo>
                <a:lnTo>
                  <a:pt x="0" y="3730626"/>
                </a:lnTo>
                <a:cubicBezTo>
                  <a:pt x="209" y="2487084"/>
                  <a:pt x="419" y="1243542"/>
                  <a:pt x="628"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3" name="Content Placeholder 2"/>
          <p:cNvSpPr>
            <a:spLocks noGrp="1"/>
          </p:cNvSpPr>
          <p:nvPr>
            <p:ph idx="1"/>
          </p:nvPr>
        </p:nvSpPr>
        <p:spPr>
          <a:xfrm>
            <a:off x="2" y="1029600"/>
            <a:ext cx="4571999" cy="3368993"/>
          </a:xfrm>
          <a:prstGeom prst="rect">
            <a:avLst/>
          </a:prstGeom>
          <a:solidFill>
            <a:schemeClr val="accent3"/>
          </a:solidFill>
        </p:spPr>
        <p:txBody>
          <a:bodyPr lIns="666000" tIns="180000" rIns="180000" bIns="180000" anchor="ctr"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Title Placeholder 1">
            <a:extLst>
              <a:ext uri="{FF2B5EF4-FFF2-40B4-BE49-F238E27FC236}">
                <a16:creationId xmlns:a16="http://schemas.microsoft.com/office/drawing/2014/main" id="{E44C8A61-1E6B-492A-9C98-D08864AC1013}"/>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60553168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Picture 3">
    <p:spTree>
      <p:nvGrpSpPr>
        <p:cNvPr id="1" name=""/>
        <p:cNvGrpSpPr/>
        <p:nvPr/>
      </p:nvGrpSpPr>
      <p:grpSpPr>
        <a:xfrm>
          <a:off x="0" y="0"/>
          <a:ext cx="0" cy="0"/>
          <a:chOff x="0" y="0"/>
          <a:chExt cx="0" cy="0"/>
        </a:xfrm>
      </p:grpSpPr>
      <p:sp>
        <p:nvSpPr>
          <p:cNvPr id="10" name="Picture Placeholder 2"/>
          <p:cNvSpPr>
            <a:spLocks noGrp="1"/>
          </p:cNvSpPr>
          <p:nvPr>
            <p:ph type="pic" idx="17"/>
          </p:nvPr>
        </p:nvSpPr>
        <p:spPr>
          <a:xfrm>
            <a:off x="681054" y="2846479"/>
            <a:ext cx="7989871" cy="1682659"/>
          </a:xfrm>
          <a:custGeom>
            <a:avLst/>
            <a:gdLst>
              <a:gd name="connsiteX0" fmla="*/ 260812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0 w 7989871"/>
              <a:gd name="connsiteY7" fmla="*/ 260812 h 1869621"/>
              <a:gd name="connsiteX8" fmla="*/ 260812 w 7989871"/>
              <a:gd name="connsiteY8" fmla="*/ 0 h 1869621"/>
              <a:gd name="connsiteX0" fmla="*/ 64975 w 8051209"/>
              <a:gd name="connsiteY0" fmla="*/ 0 h 1869621"/>
              <a:gd name="connsiteX1" fmla="*/ 8051209 w 8051209"/>
              <a:gd name="connsiteY1" fmla="*/ 0 h 1869621"/>
              <a:gd name="connsiteX2" fmla="*/ 8051209 w 8051209"/>
              <a:gd name="connsiteY2" fmla="*/ 0 h 1869621"/>
              <a:gd name="connsiteX3" fmla="*/ 8051209 w 8051209"/>
              <a:gd name="connsiteY3" fmla="*/ 1608809 h 1869621"/>
              <a:gd name="connsiteX4" fmla="*/ 7790397 w 8051209"/>
              <a:gd name="connsiteY4" fmla="*/ 1869621 h 1869621"/>
              <a:gd name="connsiteX5" fmla="*/ 61338 w 8051209"/>
              <a:gd name="connsiteY5" fmla="*/ 1869621 h 1869621"/>
              <a:gd name="connsiteX6" fmla="*/ 61338 w 8051209"/>
              <a:gd name="connsiteY6" fmla="*/ 1869621 h 1869621"/>
              <a:gd name="connsiteX7" fmla="*/ 61338 w 8051209"/>
              <a:gd name="connsiteY7" fmla="*/ 260812 h 1869621"/>
              <a:gd name="connsiteX8" fmla="*/ 64975 w 8051209"/>
              <a:gd name="connsiteY8" fmla="*/ 0 h 1869621"/>
              <a:gd name="connsiteX0" fmla="*/ 3637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0 w 7989871"/>
              <a:gd name="connsiteY7" fmla="*/ 260812 h 1869621"/>
              <a:gd name="connsiteX8" fmla="*/ 3637 w 7989871"/>
              <a:gd name="connsiteY8" fmla="*/ 0 h 1869621"/>
              <a:gd name="connsiteX0" fmla="*/ 1338 w 7989953"/>
              <a:gd name="connsiteY0" fmla="*/ 0 h 1869621"/>
              <a:gd name="connsiteX1" fmla="*/ 7989953 w 7989953"/>
              <a:gd name="connsiteY1" fmla="*/ 0 h 1869621"/>
              <a:gd name="connsiteX2" fmla="*/ 7989953 w 7989953"/>
              <a:gd name="connsiteY2" fmla="*/ 0 h 1869621"/>
              <a:gd name="connsiteX3" fmla="*/ 7989953 w 7989953"/>
              <a:gd name="connsiteY3" fmla="*/ 1608809 h 1869621"/>
              <a:gd name="connsiteX4" fmla="*/ 7729141 w 7989953"/>
              <a:gd name="connsiteY4" fmla="*/ 1869621 h 1869621"/>
              <a:gd name="connsiteX5" fmla="*/ 82 w 7989953"/>
              <a:gd name="connsiteY5" fmla="*/ 1869621 h 1869621"/>
              <a:gd name="connsiteX6" fmla="*/ 82 w 7989953"/>
              <a:gd name="connsiteY6" fmla="*/ 1869621 h 1869621"/>
              <a:gd name="connsiteX7" fmla="*/ 82 w 7989953"/>
              <a:gd name="connsiteY7" fmla="*/ 260812 h 1869621"/>
              <a:gd name="connsiteX8" fmla="*/ 1338 w 7989953"/>
              <a:gd name="connsiteY8" fmla="*/ 0 h 1869621"/>
              <a:gd name="connsiteX0" fmla="*/ 1256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1256 w 7989871"/>
              <a:gd name="connsiteY7" fmla="*/ 0 h 186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9871" h="1869621">
                <a:moveTo>
                  <a:pt x="1256" y="0"/>
                </a:moveTo>
                <a:lnTo>
                  <a:pt x="7989871" y="0"/>
                </a:lnTo>
                <a:lnTo>
                  <a:pt x="7989871" y="0"/>
                </a:lnTo>
                <a:lnTo>
                  <a:pt x="7989871" y="1608809"/>
                </a:lnTo>
                <a:cubicBezTo>
                  <a:pt x="7989871" y="1752851"/>
                  <a:pt x="7873101" y="1869621"/>
                  <a:pt x="7729059" y="1869621"/>
                </a:cubicBezTo>
                <a:lnTo>
                  <a:pt x="0" y="1869621"/>
                </a:lnTo>
                <a:lnTo>
                  <a:pt x="0" y="1869621"/>
                </a:lnTo>
                <a:cubicBezTo>
                  <a:pt x="419" y="1246414"/>
                  <a:pt x="837" y="623207"/>
                  <a:pt x="1256"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2" name="Title 1"/>
          <p:cNvSpPr>
            <a:spLocks noGrp="1"/>
          </p:cNvSpPr>
          <p:nvPr>
            <p:ph type="title"/>
          </p:nvPr>
        </p:nvSpPr>
        <p:spPr>
          <a:xfrm>
            <a:off x="576787" y="594779"/>
            <a:ext cx="8094138" cy="461665"/>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81039" y="1160146"/>
            <a:ext cx="7989887" cy="1697354"/>
          </a:xfrm>
          <a:prstGeom prst="rect">
            <a:avLst/>
          </a:prstGeom>
          <a:solidFill>
            <a:schemeClr val="accent3"/>
          </a:solidFill>
        </p:spPr>
        <p:txBody>
          <a:bodyPr lIns="252000" tIns="180000" rIns="252000" bIns="180000" anchor="t"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224781018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Picture Frame">
    <p:spTree>
      <p:nvGrpSpPr>
        <p:cNvPr id="1" name=""/>
        <p:cNvGrpSpPr/>
        <p:nvPr/>
      </p:nvGrpSpPr>
      <p:grpSpPr>
        <a:xfrm>
          <a:off x="0" y="0"/>
          <a:ext cx="0" cy="0"/>
          <a:chOff x="0" y="0"/>
          <a:chExt cx="0" cy="0"/>
        </a:xfrm>
      </p:grpSpPr>
      <p:sp>
        <p:nvSpPr>
          <p:cNvPr id="11" name="Rectangle 10"/>
          <p:cNvSpPr/>
          <p:nvPr userDrawn="1"/>
        </p:nvSpPr>
        <p:spPr bwMode="gray">
          <a:xfrm>
            <a:off x="1" y="1017247"/>
            <a:ext cx="4572000" cy="3368993"/>
          </a:xfrm>
          <a:prstGeom prst="rect">
            <a:avLst/>
          </a:prstGeom>
          <a:solidFill>
            <a:schemeClr val="accent3"/>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3" name="Content Placeholder 2"/>
          <p:cNvSpPr>
            <a:spLocks noGrp="1"/>
          </p:cNvSpPr>
          <p:nvPr>
            <p:ph idx="1"/>
          </p:nvPr>
        </p:nvSpPr>
        <p:spPr>
          <a:xfrm>
            <a:off x="2" y="1029601"/>
            <a:ext cx="4571999" cy="3356640"/>
          </a:xfrm>
          <a:prstGeom prst="rect">
            <a:avLst/>
          </a:prstGeom>
          <a:noFill/>
        </p:spPr>
        <p:txBody>
          <a:bodyPr lIns="666000" tIns="180000" rIns="180000" bIns="180000" anchor="ctr"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Rectangle 6"/>
          <p:cNvSpPr/>
          <p:nvPr userDrawn="1"/>
        </p:nvSpPr>
        <p:spPr bwMode="gray">
          <a:xfrm>
            <a:off x="4572001" y="1029600"/>
            <a:ext cx="4098925" cy="3356640"/>
          </a:xfrm>
          <a:custGeom>
            <a:avLst/>
            <a:gdLst/>
            <a:ahLst/>
            <a:cxnLst/>
            <a:rect l="l" t="t" r="r" b="b"/>
            <a:pathLst>
              <a:path w="4098925" h="3718260">
                <a:moveTo>
                  <a:pt x="0" y="0"/>
                </a:moveTo>
                <a:lnTo>
                  <a:pt x="4098925" y="0"/>
                </a:lnTo>
                <a:lnTo>
                  <a:pt x="4098925" y="3298268"/>
                </a:lnTo>
                <a:cubicBezTo>
                  <a:pt x="4098925" y="3530223"/>
                  <a:pt x="3910888" y="3718260"/>
                  <a:pt x="3678933" y="3718260"/>
                </a:cubicBezTo>
                <a:lnTo>
                  <a:pt x="0" y="3718260"/>
                </a:lnTo>
                <a:lnTo>
                  <a:pt x="0" y="1809404"/>
                </a:lnTo>
                <a:lnTo>
                  <a:pt x="0" y="393339"/>
                </a:lnTo>
                <a:close/>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12" name="Content Placeholder 3"/>
          <p:cNvSpPr>
            <a:spLocks noGrp="1"/>
          </p:cNvSpPr>
          <p:nvPr>
            <p:ph sz="half" idx="2" hasCustomPrompt="1"/>
          </p:nvPr>
        </p:nvSpPr>
        <p:spPr>
          <a:xfrm>
            <a:off x="4784726" y="1191449"/>
            <a:ext cx="3673474" cy="3020587"/>
          </a:xfrm>
          <a:prstGeom prst="rect">
            <a:avLst/>
          </a:prstGeom>
        </p:spPr>
        <p:txBody>
          <a:bodyPr/>
          <a:lstStyle>
            <a:lvl1pPr marL="0" indent="0">
              <a:buFontTx/>
              <a:buNone/>
              <a:defRPr sz="1000"/>
            </a:lvl1pPr>
            <a:lvl2pPr marL="266700" indent="0">
              <a:buFontTx/>
              <a:buNone/>
              <a:defRPr sz="1800"/>
            </a:lvl2pPr>
            <a:lvl3pPr marL="539750" indent="0">
              <a:buFontTx/>
              <a:buNone/>
              <a:defRPr sz="1800"/>
            </a:lvl3pPr>
            <a:lvl4pPr marL="806450" indent="0">
              <a:buFontTx/>
              <a:buNone/>
              <a:defRPr sz="1800"/>
            </a:lvl4pPr>
            <a:lvl5pPr marL="1073150" indent="0">
              <a:buFontTx/>
              <a:buNone/>
              <a:defRPr sz="1800"/>
            </a:lvl5pPr>
            <a:lvl6pPr>
              <a:defRPr sz="1800"/>
            </a:lvl6pPr>
            <a:lvl7pPr>
              <a:defRPr sz="1800"/>
            </a:lvl7pPr>
            <a:lvl8pPr>
              <a:defRPr sz="1800"/>
            </a:lvl8pPr>
            <a:lvl9pPr>
              <a:defRPr sz="1800"/>
            </a:lvl9pPr>
          </a:lstStyle>
          <a:p>
            <a:pPr lvl="0"/>
            <a:r>
              <a:rPr lang="en-GB" noProof="0" dirty="0"/>
              <a:t>Picture</a:t>
            </a:r>
          </a:p>
        </p:txBody>
      </p:sp>
      <p:sp>
        <p:nvSpPr>
          <p:cNvPr id="9" name="Title Placeholder 1">
            <a:extLst>
              <a:ext uri="{FF2B5EF4-FFF2-40B4-BE49-F238E27FC236}">
                <a16:creationId xmlns:a16="http://schemas.microsoft.com/office/drawing/2014/main" id="{DF8597EB-5E0E-4569-A02A-2A822AABA6CB}"/>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84734761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 End Slide &quot;Presentation version&quot;">
    <p:bg bwMode="gray">
      <p:bgPr>
        <a:gradFill flip="none" rotWithShape="1">
          <a:gsLst>
            <a:gs pos="0">
              <a:schemeClr val="accent1">
                <a:lumMod val="60000"/>
                <a:lumOff val="40000"/>
              </a:schemeClr>
            </a:gs>
            <a:gs pos="36000">
              <a:schemeClr val="accent1"/>
            </a:gs>
            <a:gs pos="100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2" name="Graphic 3">
            <a:extLst>
              <a:ext uri="{FF2B5EF4-FFF2-40B4-BE49-F238E27FC236}">
                <a16:creationId xmlns:a16="http://schemas.microsoft.com/office/drawing/2014/main" id="{908F54D4-FF78-43BD-B80E-7D23C1BE2E6E}"/>
              </a:ext>
            </a:extLst>
          </p:cNvPr>
          <p:cNvGrpSpPr>
            <a:grpSpLocks noChangeAspect="1"/>
          </p:cNvGrpSpPr>
          <p:nvPr/>
        </p:nvGrpSpPr>
        <p:grpSpPr>
          <a:xfrm>
            <a:off x="3698899" y="1878973"/>
            <a:ext cx="783122" cy="1029024"/>
            <a:chOff x="2736110" y="828575"/>
            <a:chExt cx="1537413" cy="2020163"/>
          </a:xfrm>
          <a:solidFill>
            <a:schemeClr val="bg1"/>
          </a:solidFill>
        </p:grpSpPr>
        <p:sp>
          <p:nvSpPr>
            <p:cNvPr id="59" name="Freeform: Shape 58">
              <a:extLst>
                <a:ext uri="{FF2B5EF4-FFF2-40B4-BE49-F238E27FC236}">
                  <a16:creationId xmlns:a16="http://schemas.microsoft.com/office/drawing/2014/main" id="{25DAC8C2-254E-4198-AB76-721BE41B6D02}"/>
                </a:ext>
              </a:extLst>
            </p:cNvPr>
            <p:cNvSpPr/>
            <p:nvPr/>
          </p:nvSpPr>
          <p:spPr>
            <a:xfrm>
              <a:off x="3676715" y="828575"/>
              <a:ext cx="416685" cy="322774"/>
            </a:xfrm>
            <a:custGeom>
              <a:avLst/>
              <a:gdLst>
                <a:gd name="connsiteX0" fmla="*/ 30470 w 416685"/>
                <a:gd name="connsiteY0" fmla="*/ 159013 h 322774"/>
                <a:gd name="connsiteX1" fmla="*/ 88124 w 416685"/>
                <a:gd name="connsiteY1" fmla="*/ 208461 h 322774"/>
                <a:gd name="connsiteX2" fmla="*/ 94121 w 416685"/>
                <a:gd name="connsiteY2" fmla="*/ 286210 h 322774"/>
                <a:gd name="connsiteX3" fmla="*/ 117477 w 416685"/>
                <a:gd name="connsiteY3" fmla="*/ 321350 h 322774"/>
                <a:gd name="connsiteX4" fmla="*/ 123790 w 416685"/>
                <a:gd name="connsiteY4" fmla="*/ 321140 h 322774"/>
                <a:gd name="connsiteX5" fmla="*/ 185337 w 416685"/>
                <a:gd name="connsiteY5" fmla="*/ 202149 h 322774"/>
                <a:gd name="connsiteX6" fmla="*/ 384181 w 416685"/>
                <a:gd name="connsiteY6" fmla="*/ 59907 h 322774"/>
                <a:gd name="connsiteX7" fmla="*/ 415744 w 416685"/>
                <a:gd name="connsiteY7" fmla="*/ 4567 h 322774"/>
                <a:gd name="connsiteX8" fmla="*/ 349883 w 416685"/>
                <a:gd name="connsiteY8" fmla="*/ 13510 h 322774"/>
                <a:gd name="connsiteX9" fmla="*/ 134100 w 416685"/>
                <a:gd name="connsiteY9" fmla="*/ 125136 h 322774"/>
                <a:gd name="connsiteX10" fmla="*/ 3221 w 416685"/>
                <a:gd name="connsiteY10" fmla="*/ 135236 h 322774"/>
                <a:gd name="connsiteX11" fmla="*/ 1958 w 416685"/>
                <a:gd name="connsiteY11" fmla="*/ 142706 h 322774"/>
                <a:gd name="connsiteX12" fmla="*/ 20791 w 416685"/>
                <a:gd name="connsiteY12" fmla="*/ 173216 h 322774"/>
                <a:gd name="connsiteX13" fmla="*/ 30575 w 416685"/>
                <a:gd name="connsiteY13" fmla="*/ 159013 h 3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685" h="322774">
                  <a:moveTo>
                    <a:pt x="30470" y="159013"/>
                  </a:moveTo>
                  <a:cubicBezTo>
                    <a:pt x="46462" y="149229"/>
                    <a:pt x="72238" y="171323"/>
                    <a:pt x="88124" y="208461"/>
                  </a:cubicBezTo>
                  <a:cubicBezTo>
                    <a:pt x="101486" y="239393"/>
                    <a:pt x="103380" y="271271"/>
                    <a:pt x="94121" y="286210"/>
                  </a:cubicBezTo>
                  <a:cubicBezTo>
                    <a:pt x="94121" y="286210"/>
                    <a:pt x="116636" y="320614"/>
                    <a:pt x="117477" y="321350"/>
                  </a:cubicBezTo>
                  <a:cubicBezTo>
                    <a:pt x="118214" y="322192"/>
                    <a:pt x="121896" y="324191"/>
                    <a:pt x="123790" y="321140"/>
                  </a:cubicBezTo>
                  <a:cubicBezTo>
                    <a:pt x="125578" y="317983"/>
                    <a:pt x="185337" y="202149"/>
                    <a:pt x="185337" y="202149"/>
                  </a:cubicBezTo>
                  <a:cubicBezTo>
                    <a:pt x="185337" y="202149"/>
                    <a:pt x="370714" y="72847"/>
                    <a:pt x="384181" y="59907"/>
                  </a:cubicBezTo>
                  <a:cubicBezTo>
                    <a:pt x="397648" y="46966"/>
                    <a:pt x="421741" y="16456"/>
                    <a:pt x="415744" y="4567"/>
                  </a:cubicBezTo>
                  <a:cubicBezTo>
                    <a:pt x="408590" y="-9531"/>
                    <a:pt x="349883" y="13510"/>
                    <a:pt x="349883" y="13510"/>
                  </a:cubicBezTo>
                  <a:lnTo>
                    <a:pt x="134100" y="125136"/>
                  </a:lnTo>
                  <a:cubicBezTo>
                    <a:pt x="134100" y="125136"/>
                    <a:pt x="9428" y="134500"/>
                    <a:pt x="3221" y="135236"/>
                  </a:cubicBezTo>
                  <a:cubicBezTo>
                    <a:pt x="-3197" y="135973"/>
                    <a:pt x="1958" y="142706"/>
                    <a:pt x="1958" y="142706"/>
                  </a:cubicBezTo>
                  <a:lnTo>
                    <a:pt x="20791" y="173216"/>
                  </a:lnTo>
                  <a:cubicBezTo>
                    <a:pt x="22790" y="166694"/>
                    <a:pt x="26051" y="161644"/>
                    <a:pt x="30575" y="159013"/>
                  </a:cubicBezTo>
                </a:path>
              </a:pathLst>
            </a:custGeom>
            <a:grpFill/>
            <a:ln w="10508" cap="flat">
              <a:noFill/>
              <a:prstDash val="solid"/>
              <a:miter/>
            </a:ln>
          </p:spPr>
          <p:txBody>
            <a:bodyPr rtlCol="0" anchor="ctr"/>
            <a:lstStyle/>
            <a:p>
              <a:endParaRPr lang="nl-NL"/>
            </a:p>
          </p:txBody>
        </p:sp>
        <p:sp>
          <p:nvSpPr>
            <p:cNvPr id="60" name="Freeform: Shape 59">
              <a:extLst>
                <a:ext uri="{FF2B5EF4-FFF2-40B4-BE49-F238E27FC236}">
                  <a16:creationId xmlns:a16="http://schemas.microsoft.com/office/drawing/2014/main" id="{DF61DC0C-4A08-489E-B037-A777C59C9B5A}"/>
                </a:ext>
              </a:extLst>
            </p:cNvPr>
            <p:cNvSpPr/>
            <p:nvPr/>
          </p:nvSpPr>
          <p:spPr>
            <a:xfrm>
              <a:off x="3680355" y="1027254"/>
              <a:ext cx="53750" cy="90721"/>
            </a:xfrm>
            <a:custGeom>
              <a:avLst/>
              <a:gdLst>
                <a:gd name="connsiteX0" fmla="*/ 46715 w 53750"/>
                <a:gd name="connsiteY0" fmla="*/ 33243 h 90721"/>
                <a:gd name="connsiteX1" fmla="*/ 8735 w 53750"/>
                <a:gd name="connsiteY1" fmla="*/ 1681 h 90721"/>
                <a:gd name="connsiteX2" fmla="*/ 6946 w 53750"/>
                <a:gd name="connsiteY2" fmla="*/ 57441 h 90721"/>
                <a:gd name="connsiteX3" fmla="*/ 45032 w 53750"/>
                <a:gd name="connsiteY3" fmla="*/ 89004 h 90721"/>
                <a:gd name="connsiteX4" fmla="*/ 46715 w 53750"/>
                <a:gd name="connsiteY4" fmla="*/ 33243 h 9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0" h="90721">
                  <a:moveTo>
                    <a:pt x="46715" y="33243"/>
                  </a:moveTo>
                  <a:cubicBezTo>
                    <a:pt x="36615" y="9045"/>
                    <a:pt x="19571" y="-5053"/>
                    <a:pt x="8735" y="1681"/>
                  </a:cubicBezTo>
                  <a:cubicBezTo>
                    <a:pt x="-2207" y="8309"/>
                    <a:pt x="-2943" y="33348"/>
                    <a:pt x="6946" y="57441"/>
                  </a:cubicBezTo>
                  <a:cubicBezTo>
                    <a:pt x="17046" y="81639"/>
                    <a:pt x="34090" y="95842"/>
                    <a:pt x="45032" y="89004"/>
                  </a:cubicBezTo>
                  <a:cubicBezTo>
                    <a:pt x="55973" y="82376"/>
                    <a:pt x="56710" y="57231"/>
                    <a:pt x="46715" y="33243"/>
                  </a:cubicBezTo>
                </a:path>
              </a:pathLst>
            </a:custGeom>
            <a:grpFill/>
            <a:ln w="10508"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B524CE81-279F-40D8-9056-74D1881DF28C}"/>
                </a:ext>
              </a:extLst>
            </p:cNvPr>
            <p:cNvSpPr/>
            <p:nvPr/>
          </p:nvSpPr>
          <p:spPr>
            <a:xfrm>
              <a:off x="2887062" y="2460997"/>
              <a:ext cx="526052" cy="387740"/>
            </a:xfrm>
            <a:custGeom>
              <a:avLst/>
              <a:gdLst>
                <a:gd name="connsiteX0" fmla="*/ 522593 w 526052"/>
                <a:gd name="connsiteY0" fmla="*/ 285362 h 387740"/>
                <a:gd name="connsiteX1" fmla="*/ 280929 w 526052"/>
                <a:gd name="connsiteY1" fmla="*/ 256430 h 387740"/>
                <a:gd name="connsiteX2" fmla="*/ 280403 w 526052"/>
                <a:gd name="connsiteY2" fmla="*/ 254326 h 387740"/>
                <a:gd name="connsiteX3" fmla="*/ 392135 w 526052"/>
                <a:gd name="connsiteY3" fmla="*/ 169738 h 387740"/>
                <a:gd name="connsiteX4" fmla="*/ 393187 w 526052"/>
                <a:gd name="connsiteY4" fmla="*/ 169422 h 387740"/>
                <a:gd name="connsiteX5" fmla="*/ 467254 w 526052"/>
                <a:gd name="connsiteY5" fmla="*/ 170369 h 387740"/>
                <a:gd name="connsiteX6" fmla="*/ 473882 w 526052"/>
                <a:gd name="connsiteY6" fmla="*/ 169107 h 387740"/>
                <a:gd name="connsiteX7" fmla="*/ 489453 w 526052"/>
                <a:gd name="connsiteY7" fmla="*/ 161532 h 387740"/>
                <a:gd name="connsiteX8" fmla="*/ 489558 w 526052"/>
                <a:gd name="connsiteY8" fmla="*/ 159322 h 387740"/>
                <a:gd name="connsiteX9" fmla="*/ 417490 w 526052"/>
                <a:gd name="connsiteY9" fmla="*/ 135019 h 387740"/>
                <a:gd name="connsiteX10" fmla="*/ 415807 w 526052"/>
                <a:gd name="connsiteY10" fmla="*/ 132494 h 387740"/>
                <a:gd name="connsiteX11" fmla="*/ 415807 w 526052"/>
                <a:gd name="connsiteY11" fmla="*/ 1825 h 387740"/>
                <a:gd name="connsiteX12" fmla="*/ 411598 w 526052"/>
                <a:gd name="connsiteY12" fmla="*/ 668 h 387740"/>
                <a:gd name="connsiteX13" fmla="*/ 393923 w 526052"/>
                <a:gd name="connsiteY13" fmla="*/ 9716 h 387740"/>
                <a:gd name="connsiteX14" fmla="*/ 391504 w 526052"/>
                <a:gd name="connsiteY14" fmla="*/ 12451 h 387740"/>
                <a:gd name="connsiteX15" fmla="*/ 358573 w 526052"/>
                <a:gd name="connsiteY15" fmla="*/ 115661 h 387740"/>
                <a:gd name="connsiteX16" fmla="*/ 358047 w 526052"/>
                <a:gd name="connsiteY16" fmla="*/ 115976 h 387740"/>
                <a:gd name="connsiteX17" fmla="*/ 324801 w 526052"/>
                <a:gd name="connsiteY17" fmla="*/ 105456 h 387740"/>
                <a:gd name="connsiteX18" fmla="*/ 320909 w 526052"/>
                <a:gd name="connsiteY18" fmla="*/ 105561 h 387740"/>
                <a:gd name="connsiteX19" fmla="*/ 304917 w 526052"/>
                <a:gd name="connsiteY19" fmla="*/ 113136 h 387740"/>
                <a:gd name="connsiteX20" fmla="*/ 304286 w 526052"/>
                <a:gd name="connsiteY20" fmla="*/ 115556 h 387740"/>
                <a:gd name="connsiteX21" fmla="*/ 336479 w 526052"/>
                <a:gd name="connsiteY21" fmla="*/ 150800 h 387740"/>
                <a:gd name="connsiteX22" fmla="*/ 336164 w 526052"/>
                <a:gd name="connsiteY22" fmla="*/ 152063 h 387740"/>
                <a:gd name="connsiteX23" fmla="*/ 192344 w 526052"/>
                <a:gd name="connsiteY23" fmla="*/ 226445 h 387740"/>
                <a:gd name="connsiteX24" fmla="*/ 190555 w 526052"/>
                <a:gd name="connsiteY24" fmla="*/ 226445 h 387740"/>
                <a:gd name="connsiteX25" fmla="*/ 72406 w 526052"/>
                <a:gd name="connsiteY25" fmla="*/ 139648 h 387740"/>
                <a:gd name="connsiteX26" fmla="*/ 69039 w 526052"/>
                <a:gd name="connsiteY26" fmla="*/ 139227 h 387740"/>
                <a:gd name="connsiteX27" fmla="*/ 52837 w 526052"/>
                <a:gd name="connsiteY27" fmla="*/ 147750 h 387740"/>
                <a:gd name="connsiteX28" fmla="*/ 52311 w 526052"/>
                <a:gd name="connsiteY28" fmla="*/ 149643 h 387740"/>
                <a:gd name="connsiteX29" fmla="*/ 103969 w 526052"/>
                <a:gd name="connsiteY29" fmla="*/ 268003 h 387740"/>
                <a:gd name="connsiteX30" fmla="*/ 103337 w 526052"/>
                <a:gd name="connsiteY30" fmla="*/ 269791 h 387740"/>
                <a:gd name="connsiteX31" fmla="*/ 25588 w 526052"/>
                <a:gd name="connsiteY31" fmla="*/ 325868 h 387740"/>
                <a:gd name="connsiteX32" fmla="*/ 128 w 526052"/>
                <a:gd name="connsiteY32" fmla="*/ 379840 h 387740"/>
                <a:gd name="connsiteX33" fmla="*/ 205600 w 526052"/>
                <a:gd name="connsiteY33" fmla="*/ 304300 h 387740"/>
                <a:gd name="connsiteX34" fmla="*/ 211807 w 526052"/>
                <a:gd name="connsiteY34" fmla="*/ 302827 h 387740"/>
                <a:gd name="connsiteX35" fmla="*/ 504392 w 526052"/>
                <a:gd name="connsiteY35" fmla="*/ 298408 h 387740"/>
                <a:gd name="connsiteX36" fmla="*/ 509021 w 526052"/>
                <a:gd name="connsiteY36" fmla="*/ 297356 h 387740"/>
                <a:gd name="connsiteX37" fmla="*/ 525539 w 526052"/>
                <a:gd name="connsiteY37" fmla="*/ 287992 h 387740"/>
                <a:gd name="connsiteX38" fmla="*/ 522593 w 526052"/>
                <a:gd name="connsiteY38" fmla="*/ 285573 h 3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6052" h="387740">
                  <a:moveTo>
                    <a:pt x="522593" y="285362"/>
                  </a:moveTo>
                  <a:lnTo>
                    <a:pt x="280929" y="256430"/>
                  </a:lnTo>
                  <a:cubicBezTo>
                    <a:pt x="280929" y="256430"/>
                    <a:pt x="278194" y="256009"/>
                    <a:pt x="280403" y="254326"/>
                  </a:cubicBezTo>
                  <a:cubicBezTo>
                    <a:pt x="284086" y="251485"/>
                    <a:pt x="392135" y="169738"/>
                    <a:pt x="392135" y="169738"/>
                  </a:cubicBezTo>
                  <a:cubicBezTo>
                    <a:pt x="392135" y="169738"/>
                    <a:pt x="392556" y="169422"/>
                    <a:pt x="393187" y="169422"/>
                  </a:cubicBezTo>
                  <a:cubicBezTo>
                    <a:pt x="400131" y="169738"/>
                    <a:pt x="455155" y="170580"/>
                    <a:pt x="467254" y="170369"/>
                  </a:cubicBezTo>
                  <a:cubicBezTo>
                    <a:pt x="468727" y="170369"/>
                    <a:pt x="472514" y="169633"/>
                    <a:pt x="473882" y="169107"/>
                  </a:cubicBezTo>
                  <a:cubicBezTo>
                    <a:pt x="478090" y="167423"/>
                    <a:pt x="488506" y="162268"/>
                    <a:pt x="489453" y="161532"/>
                  </a:cubicBezTo>
                  <a:cubicBezTo>
                    <a:pt x="491452" y="160269"/>
                    <a:pt x="490189" y="159533"/>
                    <a:pt x="489558" y="159322"/>
                  </a:cubicBezTo>
                  <a:cubicBezTo>
                    <a:pt x="488927" y="159112"/>
                    <a:pt x="428432" y="138702"/>
                    <a:pt x="417490" y="135019"/>
                  </a:cubicBezTo>
                  <a:cubicBezTo>
                    <a:pt x="416438" y="134598"/>
                    <a:pt x="415807" y="133757"/>
                    <a:pt x="415807" y="132494"/>
                  </a:cubicBezTo>
                  <a:cubicBezTo>
                    <a:pt x="415807" y="116187"/>
                    <a:pt x="415807" y="4876"/>
                    <a:pt x="415807" y="1825"/>
                  </a:cubicBezTo>
                  <a:cubicBezTo>
                    <a:pt x="415912" y="-1436"/>
                    <a:pt x="411598" y="668"/>
                    <a:pt x="411598" y="668"/>
                  </a:cubicBezTo>
                  <a:cubicBezTo>
                    <a:pt x="411598" y="668"/>
                    <a:pt x="398763" y="7191"/>
                    <a:pt x="393923" y="9716"/>
                  </a:cubicBezTo>
                  <a:cubicBezTo>
                    <a:pt x="392871" y="10242"/>
                    <a:pt x="391924" y="11294"/>
                    <a:pt x="391504" y="12451"/>
                  </a:cubicBezTo>
                  <a:cubicBezTo>
                    <a:pt x="387190" y="25602"/>
                    <a:pt x="360572" y="109454"/>
                    <a:pt x="358573" y="115661"/>
                  </a:cubicBezTo>
                  <a:cubicBezTo>
                    <a:pt x="358573" y="115871"/>
                    <a:pt x="358258" y="115976"/>
                    <a:pt x="358047" y="115976"/>
                  </a:cubicBezTo>
                  <a:cubicBezTo>
                    <a:pt x="352997" y="114504"/>
                    <a:pt x="331535" y="107455"/>
                    <a:pt x="324801" y="105456"/>
                  </a:cubicBezTo>
                  <a:cubicBezTo>
                    <a:pt x="322908" y="104930"/>
                    <a:pt x="322066" y="105035"/>
                    <a:pt x="320909" y="105561"/>
                  </a:cubicBezTo>
                  <a:cubicBezTo>
                    <a:pt x="318910" y="106613"/>
                    <a:pt x="309125" y="111137"/>
                    <a:pt x="304917" y="113136"/>
                  </a:cubicBezTo>
                  <a:cubicBezTo>
                    <a:pt x="303654" y="113662"/>
                    <a:pt x="303865" y="114924"/>
                    <a:pt x="304286" y="115556"/>
                  </a:cubicBezTo>
                  <a:cubicBezTo>
                    <a:pt x="304706" y="116187"/>
                    <a:pt x="332166" y="145540"/>
                    <a:pt x="336479" y="150800"/>
                  </a:cubicBezTo>
                  <a:cubicBezTo>
                    <a:pt x="337005" y="151432"/>
                    <a:pt x="336164" y="152063"/>
                    <a:pt x="336164" y="152063"/>
                  </a:cubicBezTo>
                  <a:lnTo>
                    <a:pt x="192344" y="226445"/>
                  </a:lnTo>
                  <a:cubicBezTo>
                    <a:pt x="192344" y="226445"/>
                    <a:pt x="191502" y="226972"/>
                    <a:pt x="190555" y="226445"/>
                  </a:cubicBezTo>
                  <a:cubicBezTo>
                    <a:pt x="180666" y="219712"/>
                    <a:pt x="85452" y="148907"/>
                    <a:pt x="72406" y="139648"/>
                  </a:cubicBezTo>
                  <a:cubicBezTo>
                    <a:pt x="71459" y="139017"/>
                    <a:pt x="70407" y="138807"/>
                    <a:pt x="69039" y="139227"/>
                  </a:cubicBezTo>
                  <a:cubicBezTo>
                    <a:pt x="65988" y="140174"/>
                    <a:pt x="58413" y="142910"/>
                    <a:pt x="52837" y="147750"/>
                  </a:cubicBezTo>
                  <a:cubicBezTo>
                    <a:pt x="51890" y="148486"/>
                    <a:pt x="52311" y="149643"/>
                    <a:pt x="52311" y="149643"/>
                  </a:cubicBezTo>
                  <a:cubicBezTo>
                    <a:pt x="52311" y="149643"/>
                    <a:pt x="103758" y="267372"/>
                    <a:pt x="103969" y="268003"/>
                  </a:cubicBezTo>
                  <a:cubicBezTo>
                    <a:pt x="104179" y="268634"/>
                    <a:pt x="103969" y="269476"/>
                    <a:pt x="103337" y="269791"/>
                  </a:cubicBezTo>
                  <a:cubicBezTo>
                    <a:pt x="94815" y="273579"/>
                    <a:pt x="26956" y="303668"/>
                    <a:pt x="25588" y="325868"/>
                  </a:cubicBezTo>
                  <a:cubicBezTo>
                    <a:pt x="17908" y="337230"/>
                    <a:pt x="-1766" y="363637"/>
                    <a:pt x="128" y="379840"/>
                  </a:cubicBezTo>
                  <a:cubicBezTo>
                    <a:pt x="9281" y="415926"/>
                    <a:pt x="182770" y="317451"/>
                    <a:pt x="205600" y="304300"/>
                  </a:cubicBezTo>
                  <a:cubicBezTo>
                    <a:pt x="207178" y="303353"/>
                    <a:pt x="209388" y="302827"/>
                    <a:pt x="211807" y="302827"/>
                  </a:cubicBezTo>
                  <a:cubicBezTo>
                    <a:pt x="244738" y="302406"/>
                    <a:pt x="485139" y="299776"/>
                    <a:pt x="504392" y="298408"/>
                  </a:cubicBezTo>
                  <a:cubicBezTo>
                    <a:pt x="506496" y="298303"/>
                    <a:pt x="508495" y="297566"/>
                    <a:pt x="509021" y="297356"/>
                  </a:cubicBezTo>
                  <a:cubicBezTo>
                    <a:pt x="511652" y="295988"/>
                    <a:pt x="520384" y="291570"/>
                    <a:pt x="525539" y="287992"/>
                  </a:cubicBezTo>
                  <a:cubicBezTo>
                    <a:pt x="527643" y="286204"/>
                    <a:pt x="522593" y="285573"/>
                    <a:pt x="522593" y="285573"/>
                  </a:cubicBezTo>
                </a:path>
              </a:pathLst>
            </a:custGeom>
            <a:grpFill/>
            <a:ln w="10508" cap="flat">
              <a:noFill/>
              <a:prstDash val="solid"/>
              <a:miter/>
            </a:ln>
          </p:spPr>
          <p:txBody>
            <a:bodyPr rtlCol="0" anchor="ctr"/>
            <a:lstStyle/>
            <a:p>
              <a:endParaRPr lang="nl-NL"/>
            </a:p>
          </p:txBody>
        </p:sp>
        <p:grpSp>
          <p:nvGrpSpPr>
            <p:cNvPr id="62" name="Graphic 3">
              <a:extLst>
                <a:ext uri="{FF2B5EF4-FFF2-40B4-BE49-F238E27FC236}">
                  <a16:creationId xmlns:a16="http://schemas.microsoft.com/office/drawing/2014/main" id="{F4B7CD21-12F8-4498-BD75-10FBA1334923}"/>
                </a:ext>
              </a:extLst>
            </p:cNvPr>
            <p:cNvGrpSpPr/>
            <p:nvPr/>
          </p:nvGrpSpPr>
          <p:grpSpPr>
            <a:xfrm>
              <a:off x="2736110" y="1070279"/>
              <a:ext cx="905635" cy="1223271"/>
              <a:chOff x="2736110" y="1070279"/>
              <a:chExt cx="905635" cy="1223271"/>
            </a:xfrm>
            <a:grpFill/>
          </p:grpSpPr>
          <p:sp>
            <p:nvSpPr>
              <p:cNvPr id="69" name="Freeform: Shape 68">
                <a:extLst>
                  <a:ext uri="{FF2B5EF4-FFF2-40B4-BE49-F238E27FC236}">
                    <a16:creationId xmlns:a16="http://schemas.microsoft.com/office/drawing/2014/main" id="{28958E90-4BBC-4BAB-9F13-3EF11BF3FBC9}"/>
                  </a:ext>
                </a:extLst>
              </p:cNvPr>
              <p:cNvSpPr/>
              <p:nvPr/>
            </p:nvSpPr>
            <p:spPr>
              <a:xfrm>
                <a:off x="2736110" y="1457055"/>
                <a:ext cx="759823" cy="836494"/>
              </a:xfrm>
              <a:custGeom>
                <a:avLst/>
                <a:gdLst>
                  <a:gd name="connsiteX0" fmla="*/ 746139 w 759823"/>
                  <a:gd name="connsiteY0" fmla="*/ 739799 h 836494"/>
                  <a:gd name="connsiteX1" fmla="*/ 122884 w 759823"/>
                  <a:gd name="connsiteY1" fmla="*/ 318755 h 836494"/>
                  <a:gd name="connsiteX2" fmla="*/ 241770 w 759823"/>
                  <a:gd name="connsiteY2" fmla="*/ 101078 h 836494"/>
                  <a:gd name="connsiteX3" fmla="*/ 247135 w 759823"/>
                  <a:gd name="connsiteY3" fmla="*/ 89505 h 836494"/>
                  <a:gd name="connsiteX4" fmla="*/ 247135 w 759823"/>
                  <a:gd name="connsiteY4" fmla="*/ 6496 h 836494"/>
                  <a:gd name="connsiteX5" fmla="*/ 237140 w 759823"/>
                  <a:gd name="connsiteY5" fmla="*/ 1025 h 836494"/>
                  <a:gd name="connsiteX6" fmla="*/ 118360 w 759823"/>
                  <a:gd name="connsiteY6" fmla="*/ 85402 h 836494"/>
                  <a:gd name="connsiteX7" fmla="*/ 0 w 759823"/>
                  <a:gd name="connsiteY7" fmla="*/ 326961 h 836494"/>
                  <a:gd name="connsiteX8" fmla="*/ 594534 w 759823"/>
                  <a:gd name="connsiteY8" fmla="*/ 835118 h 836494"/>
                  <a:gd name="connsiteX9" fmla="*/ 630094 w 759823"/>
                  <a:gd name="connsiteY9" fmla="*/ 831857 h 836494"/>
                  <a:gd name="connsiteX10" fmla="*/ 751505 w 759823"/>
                  <a:gd name="connsiteY10" fmla="*/ 758211 h 836494"/>
                  <a:gd name="connsiteX11" fmla="*/ 746244 w 759823"/>
                  <a:gd name="connsiteY11" fmla="*/ 739694 h 8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823" h="836494">
                    <a:moveTo>
                      <a:pt x="746139" y="739799"/>
                    </a:moveTo>
                    <a:cubicBezTo>
                      <a:pt x="404001" y="713076"/>
                      <a:pt x="122568" y="535064"/>
                      <a:pt x="122884" y="318755"/>
                    </a:cubicBezTo>
                    <a:cubicBezTo>
                      <a:pt x="122989" y="234693"/>
                      <a:pt x="166019" y="166834"/>
                      <a:pt x="241770" y="101078"/>
                    </a:cubicBezTo>
                    <a:cubicBezTo>
                      <a:pt x="245136" y="98132"/>
                      <a:pt x="247135" y="93924"/>
                      <a:pt x="247135" y="89505"/>
                    </a:cubicBezTo>
                    <a:lnTo>
                      <a:pt x="247135" y="6496"/>
                    </a:lnTo>
                    <a:cubicBezTo>
                      <a:pt x="247135" y="1341"/>
                      <a:pt x="241454" y="-1710"/>
                      <a:pt x="237140" y="1025"/>
                    </a:cubicBezTo>
                    <a:cubicBezTo>
                      <a:pt x="185799" y="34271"/>
                      <a:pt x="143926" y="63519"/>
                      <a:pt x="118360" y="85402"/>
                    </a:cubicBezTo>
                    <a:cubicBezTo>
                      <a:pt x="23041" y="170937"/>
                      <a:pt x="106" y="235956"/>
                      <a:pt x="0" y="326961"/>
                    </a:cubicBezTo>
                    <a:cubicBezTo>
                      <a:pt x="-315" y="560629"/>
                      <a:pt x="248082" y="778516"/>
                      <a:pt x="594534" y="835118"/>
                    </a:cubicBezTo>
                    <a:cubicBezTo>
                      <a:pt x="612314" y="838064"/>
                      <a:pt x="621257" y="835960"/>
                      <a:pt x="630094" y="831857"/>
                    </a:cubicBezTo>
                    <a:cubicBezTo>
                      <a:pt x="646507" y="824282"/>
                      <a:pt x="748454" y="760105"/>
                      <a:pt x="751505" y="758211"/>
                    </a:cubicBezTo>
                    <a:cubicBezTo>
                      <a:pt x="763920" y="750320"/>
                      <a:pt x="762657" y="740957"/>
                      <a:pt x="746244" y="739694"/>
                    </a:cubicBezTo>
                    <a:close/>
                  </a:path>
                </a:pathLst>
              </a:custGeom>
              <a:grpFill/>
              <a:ln w="10508"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D061D4D9-CD8B-450F-ACC3-FF937B7153E9}"/>
                  </a:ext>
                </a:extLst>
              </p:cNvPr>
              <p:cNvSpPr/>
              <p:nvPr/>
            </p:nvSpPr>
            <p:spPr>
              <a:xfrm>
                <a:off x="3384247" y="1070279"/>
                <a:ext cx="257498" cy="151082"/>
              </a:xfrm>
              <a:custGeom>
                <a:avLst/>
                <a:gdLst>
                  <a:gd name="connsiteX0" fmla="*/ 257499 w 257498"/>
                  <a:gd name="connsiteY0" fmla="*/ 8314 h 151082"/>
                  <a:gd name="connsiteX1" fmla="*/ 248556 w 257498"/>
                  <a:gd name="connsiteY1" fmla="*/ 1686 h 151082"/>
                  <a:gd name="connsiteX2" fmla="*/ 2473 w 257498"/>
                  <a:gd name="connsiteY2" fmla="*/ 142034 h 151082"/>
                  <a:gd name="connsiteX3" fmla="*/ 4788 w 257498"/>
                  <a:gd name="connsiteY3" fmla="*/ 151082 h 151082"/>
                  <a:gd name="connsiteX4" fmla="*/ 115572 w 257498"/>
                  <a:gd name="connsiteY4" fmla="*/ 151082 h 151082"/>
                  <a:gd name="connsiteX5" fmla="*/ 128092 w 257498"/>
                  <a:gd name="connsiteY5" fmla="*/ 147610 h 151082"/>
                  <a:gd name="connsiteX6" fmla="*/ 249608 w 257498"/>
                  <a:gd name="connsiteY6" fmla="*/ 74490 h 151082"/>
                  <a:gd name="connsiteX7" fmla="*/ 256867 w 257498"/>
                  <a:gd name="connsiteY7" fmla="*/ 61655 h 151082"/>
                  <a:gd name="connsiteX8" fmla="*/ 257499 w 257498"/>
                  <a:gd name="connsiteY8" fmla="*/ 8314 h 1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98" h="151082">
                    <a:moveTo>
                      <a:pt x="257499" y="8314"/>
                    </a:moveTo>
                    <a:cubicBezTo>
                      <a:pt x="257499" y="4842"/>
                      <a:pt x="256762" y="-3575"/>
                      <a:pt x="248556" y="1686"/>
                    </a:cubicBezTo>
                    <a:cubicBezTo>
                      <a:pt x="226462" y="15889"/>
                      <a:pt x="125672" y="71965"/>
                      <a:pt x="2473" y="142034"/>
                    </a:cubicBezTo>
                    <a:cubicBezTo>
                      <a:pt x="-1840" y="144454"/>
                      <a:pt x="-157" y="151082"/>
                      <a:pt x="4788" y="151082"/>
                    </a:cubicBezTo>
                    <a:lnTo>
                      <a:pt x="115572" y="151082"/>
                    </a:lnTo>
                    <a:cubicBezTo>
                      <a:pt x="119991" y="151082"/>
                      <a:pt x="124305" y="149820"/>
                      <a:pt x="128092" y="147610"/>
                    </a:cubicBezTo>
                    <a:cubicBezTo>
                      <a:pt x="187535" y="112050"/>
                      <a:pt x="233406" y="84695"/>
                      <a:pt x="249608" y="74490"/>
                    </a:cubicBezTo>
                    <a:cubicBezTo>
                      <a:pt x="258025" y="69230"/>
                      <a:pt x="256867" y="61655"/>
                      <a:pt x="256867" y="61655"/>
                    </a:cubicBezTo>
                    <a:cubicBezTo>
                      <a:pt x="256867" y="61655"/>
                      <a:pt x="257499" y="11786"/>
                      <a:pt x="257499" y="8314"/>
                    </a:cubicBezTo>
                    <a:close/>
                  </a:path>
                </a:pathLst>
              </a:custGeom>
              <a:grpFill/>
              <a:ln w="10508" cap="flat">
                <a:noFill/>
                <a:prstDash val="solid"/>
                <a:miter/>
              </a:ln>
            </p:spPr>
            <p:txBody>
              <a:bodyPr rtlCol="0" anchor="ctr"/>
              <a:lstStyle/>
              <a:p>
                <a:endParaRPr lang="nl-NL"/>
              </a:p>
            </p:txBody>
          </p:sp>
        </p:grpSp>
        <p:sp>
          <p:nvSpPr>
            <p:cNvPr id="63" name="Freeform: Shape 62">
              <a:extLst>
                <a:ext uri="{FF2B5EF4-FFF2-40B4-BE49-F238E27FC236}">
                  <a16:creationId xmlns:a16="http://schemas.microsoft.com/office/drawing/2014/main" id="{B724BC1A-497A-4CF9-8863-5E4B5E519110}"/>
                </a:ext>
              </a:extLst>
            </p:cNvPr>
            <p:cNvSpPr/>
            <p:nvPr/>
          </p:nvSpPr>
          <p:spPr>
            <a:xfrm>
              <a:off x="3350195" y="1295323"/>
              <a:ext cx="172314" cy="116781"/>
            </a:xfrm>
            <a:custGeom>
              <a:avLst/>
              <a:gdLst>
                <a:gd name="connsiteX0" fmla="*/ 160145 w 172314"/>
                <a:gd name="connsiteY0" fmla="*/ 0 h 116781"/>
                <a:gd name="connsiteX1" fmla="*/ 86394 w 172314"/>
                <a:gd name="connsiteY1" fmla="*/ 0 h 116781"/>
                <a:gd name="connsiteX2" fmla="*/ 74295 w 172314"/>
                <a:gd name="connsiteY2" fmla="*/ 5681 h 116781"/>
                <a:gd name="connsiteX3" fmla="*/ 2122 w 172314"/>
                <a:gd name="connsiteY3" fmla="*/ 101316 h 116781"/>
                <a:gd name="connsiteX4" fmla="*/ 859 w 172314"/>
                <a:gd name="connsiteY4" fmla="*/ 110785 h 116781"/>
                <a:gd name="connsiteX5" fmla="*/ 12117 w 172314"/>
                <a:gd name="connsiteY5" fmla="*/ 116782 h 116781"/>
                <a:gd name="connsiteX6" fmla="*/ 67561 w 172314"/>
                <a:gd name="connsiteY6" fmla="*/ 116782 h 116781"/>
                <a:gd name="connsiteX7" fmla="*/ 78819 w 172314"/>
                <a:gd name="connsiteY7" fmla="*/ 112152 h 116781"/>
                <a:gd name="connsiteX8" fmla="*/ 169298 w 172314"/>
                <a:gd name="connsiteY8" fmla="*/ 16518 h 116781"/>
                <a:gd name="connsiteX9" fmla="*/ 171613 w 172314"/>
                <a:gd name="connsiteY9" fmla="*/ 6418 h 116781"/>
                <a:gd name="connsiteX10" fmla="*/ 160145 w 172314"/>
                <a:gd name="connsiteY10" fmla="*/ 0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160145" y="0"/>
                  </a:moveTo>
                  <a:lnTo>
                    <a:pt x="86394" y="0"/>
                  </a:lnTo>
                  <a:cubicBezTo>
                    <a:pt x="81554" y="0"/>
                    <a:pt x="76925" y="2209"/>
                    <a:pt x="74295" y="5681"/>
                  </a:cubicBezTo>
                  <a:lnTo>
                    <a:pt x="2122" y="101316"/>
                  </a:lnTo>
                  <a:cubicBezTo>
                    <a:pt x="-193" y="104367"/>
                    <a:pt x="-614" y="107734"/>
                    <a:pt x="859" y="110785"/>
                  </a:cubicBezTo>
                  <a:cubicBezTo>
                    <a:pt x="2332" y="113730"/>
                    <a:pt x="6014" y="116782"/>
                    <a:pt x="12117" y="116782"/>
                  </a:cubicBezTo>
                  <a:lnTo>
                    <a:pt x="67561" y="116782"/>
                  </a:lnTo>
                  <a:cubicBezTo>
                    <a:pt x="71875" y="116782"/>
                    <a:pt x="76083" y="115098"/>
                    <a:pt x="78819" y="112152"/>
                  </a:cubicBezTo>
                  <a:lnTo>
                    <a:pt x="169298" y="16518"/>
                  </a:lnTo>
                  <a:cubicBezTo>
                    <a:pt x="173296" y="12309"/>
                    <a:pt x="172454" y="8311"/>
                    <a:pt x="171613" y="6418"/>
                  </a:cubicBezTo>
                  <a:cubicBezTo>
                    <a:pt x="170245" y="3261"/>
                    <a:pt x="166563" y="0"/>
                    <a:pt x="160145" y="0"/>
                  </a:cubicBezTo>
                  <a:close/>
                </a:path>
              </a:pathLst>
            </a:custGeom>
            <a:grpFill/>
            <a:ln w="10508"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73DB3957-E7EB-42A6-84F5-A81EEE70B03F}"/>
                </a:ext>
              </a:extLst>
            </p:cNvPr>
            <p:cNvSpPr/>
            <p:nvPr/>
          </p:nvSpPr>
          <p:spPr>
            <a:xfrm>
              <a:off x="2964027" y="1295323"/>
              <a:ext cx="172314" cy="116781"/>
            </a:xfrm>
            <a:custGeom>
              <a:avLst/>
              <a:gdLst>
                <a:gd name="connsiteX0" fmla="*/ 98020 w 172314"/>
                <a:gd name="connsiteY0" fmla="*/ 5681 h 116781"/>
                <a:gd name="connsiteX1" fmla="*/ 85921 w 172314"/>
                <a:gd name="connsiteY1" fmla="*/ 0 h 116781"/>
                <a:gd name="connsiteX2" fmla="*/ 12170 w 172314"/>
                <a:gd name="connsiteY2" fmla="*/ 0 h 116781"/>
                <a:gd name="connsiteX3" fmla="*/ 702 w 172314"/>
                <a:gd name="connsiteY3" fmla="*/ 6418 h 116781"/>
                <a:gd name="connsiteX4" fmla="*/ 3017 w 172314"/>
                <a:gd name="connsiteY4" fmla="*/ 16518 h 116781"/>
                <a:gd name="connsiteX5" fmla="*/ 93496 w 172314"/>
                <a:gd name="connsiteY5" fmla="*/ 112152 h 116781"/>
                <a:gd name="connsiteX6" fmla="*/ 104753 w 172314"/>
                <a:gd name="connsiteY6" fmla="*/ 116782 h 116781"/>
                <a:gd name="connsiteX7" fmla="*/ 160198 w 172314"/>
                <a:gd name="connsiteY7" fmla="*/ 116782 h 116781"/>
                <a:gd name="connsiteX8" fmla="*/ 171455 w 172314"/>
                <a:gd name="connsiteY8" fmla="*/ 110785 h 116781"/>
                <a:gd name="connsiteX9" fmla="*/ 170193 w 172314"/>
                <a:gd name="connsiteY9" fmla="*/ 101316 h 116781"/>
                <a:gd name="connsiteX10" fmla="*/ 98020 w 172314"/>
                <a:gd name="connsiteY10" fmla="*/ 5681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98020" y="5681"/>
                  </a:moveTo>
                  <a:cubicBezTo>
                    <a:pt x="95390" y="2209"/>
                    <a:pt x="90761" y="0"/>
                    <a:pt x="85921" y="0"/>
                  </a:cubicBezTo>
                  <a:lnTo>
                    <a:pt x="12170" y="0"/>
                  </a:lnTo>
                  <a:cubicBezTo>
                    <a:pt x="5752" y="0"/>
                    <a:pt x="2070" y="3367"/>
                    <a:pt x="702" y="6418"/>
                  </a:cubicBezTo>
                  <a:cubicBezTo>
                    <a:pt x="-140" y="8417"/>
                    <a:pt x="-981" y="12309"/>
                    <a:pt x="3017" y="16518"/>
                  </a:cubicBezTo>
                  <a:lnTo>
                    <a:pt x="93496" y="112152"/>
                  </a:lnTo>
                  <a:cubicBezTo>
                    <a:pt x="96231" y="115098"/>
                    <a:pt x="100440" y="116782"/>
                    <a:pt x="104753" y="116782"/>
                  </a:cubicBezTo>
                  <a:lnTo>
                    <a:pt x="160198" y="116782"/>
                  </a:lnTo>
                  <a:cubicBezTo>
                    <a:pt x="166300" y="116782"/>
                    <a:pt x="169983" y="113625"/>
                    <a:pt x="171455" y="110785"/>
                  </a:cubicBezTo>
                  <a:cubicBezTo>
                    <a:pt x="172928" y="107734"/>
                    <a:pt x="172508" y="104367"/>
                    <a:pt x="170193" y="101316"/>
                  </a:cubicBezTo>
                  <a:lnTo>
                    <a:pt x="98020" y="5681"/>
                  </a:lnTo>
                  <a:close/>
                </a:path>
              </a:pathLst>
            </a:custGeom>
            <a:grpFill/>
            <a:ln w="10508" cap="flat">
              <a:noFill/>
              <a:prstDash val="solid"/>
              <a:miter/>
            </a:ln>
          </p:spPr>
          <p:txBody>
            <a:bodyPr rtlCol="0" anchor="ctr"/>
            <a:lstStyle/>
            <a:p>
              <a:endParaRPr lang="nl-NL"/>
            </a:p>
          </p:txBody>
        </p:sp>
        <p:sp>
          <p:nvSpPr>
            <p:cNvPr id="65" name="Freeform: Shape 64">
              <a:extLst>
                <a:ext uri="{FF2B5EF4-FFF2-40B4-BE49-F238E27FC236}">
                  <a16:creationId xmlns:a16="http://schemas.microsoft.com/office/drawing/2014/main" id="{E63CCC1D-74EF-49F8-BACE-D8BA6D3ADDCE}"/>
                </a:ext>
              </a:extLst>
            </p:cNvPr>
            <p:cNvSpPr/>
            <p:nvPr/>
          </p:nvSpPr>
          <p:spPr>
            <a:xfrm>
              <a:off x="3367993" y="1318246"/>
              <a:ext cx="905530" cy="1223274"/>
            </a:xfrm>
            <a:custGeom>
              <a:avLst/>
              <a:gdLst>
                <a:gd name="connsiteX0" fmla="*/ 782752 w 905530"/>
                <a:gd name="connsiteY0" fmla="*/ 517744 h 1223274"/>
                <a:gd name="connsiteX1" fmla="*/ 555501 w 905530"/>
                <a:gd name="connsiteY1" fmla="*/ 815905 h 1223274"/>
                <a:gd name="connsiteX2" fmla="*/ 7891 w 905530"/>
                <a:gd name="connsiteY2" fmla="*/ 1148785 h 1223274"/>
                <a:gd name="connsiteX3" fmla="*/ 631 w 905530"/>
                <a:gd name="connsiteY3" fmla="*/ 1161620 h 1223274"/>
                <a:gd name="connsiteX4" fmla="*/ 0 w 905530"/>
                <a:gd name="connsiteY4" fmla="*/ 1214961 h 1223274"/>
                <a:gd name="connsiteX5" fmla="*/ 8943 w 905530"/>
                <a:gd name="connsiteY5" fmla="*/ 1221589 h 1223274"/>
                <a:gd name="connsiteX6" fmla="*/ 787170 w 905530"/>
                <a:gd name="connsiteY6" fmla="*/ 751202 h 1223274"/>
                <a:gd name="connsiteX7" fmla="*/ 905530 w 905530"/>
                <a:gd name="connsiteY7" fmla="*/ 509538 h 1223274"/>
                <a:gd name="connsiteX8" fmla="*/ 310996 w 905530"/>
                <a:gd name="connsiteY8" fmla="*/ 1380 h 1223274"/>
                <a:gd name="connsiteX9" fmla="*/ 275436 w 905530"/>
                <a:gd name="connsiteY9" fmla="*/ 4537 h 1223274"/>
                <a:gd name="connsiteX10" fmla="*/ 154025 w 905530"/>
                <a:gd name="connsiteY10" fmla="*/ 78288 h 1223274"/>
                <a:gd name="connsiteX11" fmla="*/ 159286 w 905530"/>
                <a:gd name="connsiteY11" fmla="*/ 96804 h 1223274"/>
                <a:gd name="connsiteX12" fmla="*/ 782541 w 905530"/>
                <a:gd name="connsiteY12" fmla="*/ 517849 h 122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5530" h="1223274">
                  <a:moveTo>
                    <a:pt x="782752" y="517744"/>
                  </a:moveTo>
                  <a:cubicBezTo>
                    <a:pt x="782541" y="636104"/>
                    <a:pt x="697638" y="722374"/>
                    <a:pt x="555501" y="815905"/>
                  </a:cubicBezTo>
                  <a:cubicBezTo>
                    <a:pt x="427567" y="899966"/>
                    <a:pt x="60495" y="1115749"/>
                    <a:pt x="7891" y="1148785"/>
                  </a:cubicBezTo>
                  <a:cubicBezTo>
                    <a:pt x="-526" y="1154045"/>
                    <a:pt x="631" y="1161620"/>
                    <a:pt x="631" y="1161620"/>
                  </a:cubicBezTo>
                  <a:cubicBezTo>
                    <a:pt x="631" y="1161620"/>
                    <a:pt x="0" y="1211489"/>
                    <a:pt x="0" y="1214961"/>
                  </a:cubicBezTo>
                  <a:cubicBezTo>
                    <a:pt x="0" y="1218433"/>
                    <a:pt x="736" y="1226850"/>
                    <a:pt x="8943" y="1221589"/>
                  </a:cubicBezTo>
                  <a:cubicBezTo>
                    <a:pt x="66176" y="1184766"/>
                    <a:pt x="652609" y="866931"/>
                    <a:pt x="787170" y="751202"/>
                  </a:cubicBezTo>
                  <a:cubicBezTo>
                    <a:pt x="882594" y="665667"/>
                    <a:pt x="905425" y="600648"/>
                    <a:pt x="905530" y="509538"/>
                  </a:cubicBezTo>
                  <a:cubicBezTo>
                    <a:pt x="905846" y="275869"/>
                    <a:pt x="657448" y="57983"/>
                    <a:pt x="310996" y="1380"/>
                  </a:cubicBezTo>
                  <a:cubicBezTo>
                    <a:pt x="293216" y="-1566"/>
                    <a:pt x="284273" y="539"/>
                    <a:pt x="275436" y="4537"/>
                  </a:cubicBezTo>
                  <a:cubicBezTo>
                    <a:pt x="259023" y="12112"/>
                    <a:pt x="157076" y="76289"/>
                    <a:pt x="154025" y="78288"/>
                  </a:cubicBezTo>
                  <a:cubicBezTo>
                    <a:pt x="141611" y="86178"/>
                    <a:pt x="142873" y="95542"/>
                    <a:pt x="159286" y="96804"/>
                  </a:cubicBezTo>
                  <a:cubicBezTo>
                    <a:pt x="501424" y="123527"/>
                    <a:pt x="782857" y="301540"/>
                    <a:pt x="782541" y="517849"/>
                  </a:cubicBezTo>
                </a:path>
              </a:pathLst>
            </a:custGeom>
            <a:grpFill/>
            <a:ln w="10508" cap="flat">
              <a:noFill/>
              <a:prstDash val="solid"/>
              <a:miter/>
            </a:ln>
          </p:spPr>
          <p:txBody>
            <a:bodyPr rtlCol="0" anchor="ctr"/>
            <a:lstStyle/>
            <a:p>
              <a:endParaRPr lang="nl-NL"/>
            </a:p>
          </p:txBody>
        </p:sp>
        <p:sp>
          <p:nvSpPr>
            <p:cNvPr id="66" name="Freeform: Shape 65">
              <a:extLst>
                <a:ext uri="{FF2B5EF4-FFF2-40B4-BE49-F238E27FC236}">
                  <a16:creationId xmlns:a16="http://schemas.microsoft.com/office/drawing/2014/main" id="{F81D0BEE-66AC-4BAF-BC3F-A3D3F4D38234}"/>
                </a:ext>
              </a:extLst>
            </p:cNvPr>
            <p:cNvSpPr/>
            <p:nvPr/>
          </p:nvSpPr>
          <p:spPr>
            <a:xfrm>
              <a:off x="3067097" y="1528570"/>
              <a:ext cx="872073" cy="474700"/>
            </a:xfrm>
            <a:custGeom>
              <a:avLst/>
              <a:gdLst>
                <a:gd name="connsiteX0" fmla="*/ 300791 w 872073"/>
                <a:gd name="connsiteY0" fmla="*/ 469651 h 474700"/>
                <a:gd name="connsiteX1" fmla="*/ 351607 w 872073"/>
                <a:gd name="connsiteY1" fmla="*/ 469651 h 474700"/>
                <a:gd name="connsiteX2" fmla="*/ 351607 w 872073"/>
                <a:gd name="connsiteY2" fmla="*/ 279223 h 474700"/>
                <a:gd name="connsiteX3" fmla="*/ 177697 w 872073"/>
                <a:gd name="connsiteY3" fmla="*/ 110364 h 474700"/>
                <a:gd name="connsiteX4" fmla="*/ 102789 w 872073"/>
                <a:gd name="connsiteY4" fmla="*/ 133930 h 474700"/>
                <a:gd name="connsiteX5" fmla="*/ 42504 w 872073"/>
                <a:gd name="connsiteY5" fmla="*/ 112678 h 474700"/>
                <a:gd name="connsiteX6" fmla="*/ 0 w 872073"/>
                <a:gd name="connsiteY6" fmla="*/ 112678 h 474700"/>
                <a:gd name="connsiteX7" fmla="*/ 0 w 872073"/>
                <a:gd name="connsiteY7" fmla="*/ 398530 h 474700"/>
                <a:gd name="connsiteX8" fmla="*/ 79959 w 872073"/>
                <a:gd name="connsiteY8" fmla="*/ 469651 h 474700"/>
                <a:gd name="connsiteX9" fmla="*/ 120569 w 872073"/>
                <a:gd name="connsiteY9" fmla="*/ 469651 h 474700"/>
                <a:gd name="connsiteX10" fmla="*/ 120569 w 872073"/>
                <a:gd name="connsiteY10" fmla="*/ 274173 h 474700"/>
                <a:gd name="connsiteX11" fmla="*/ 174541 w 872073"/>
                <a:gd name="connsiteY11" fmla="*/ 208208 h 474700"/>
                <a:gd name="connsiteX12" fmla="*/ 231038 w 872073"/>
                <a:gd name="connsiteY12" fmla="*/ 276172 h 474700"/>
                <a:gd name="connsiteX13" fmla="*/ 231038 w 872073"/>
                <a:gd name="connsiteY13" fmla="*/ 398635 h 474700"/>
                <a:gd name="connsiteX14" fmla="*/ 300896 w 872073"/>
                <a:gd name="connsiteY14" fmla="*/ 469756 h 474700"/>
                <a:gd name="connsiteX15" fmla="*/ 618731 w 872073"/>
                <a:gd name="connsiteY15" fmla="*/ 418835 h 474700"/>
                <a:gd name="connsiteX16" fmla="*/ 618731 w 872073"/>
                <a:gd name="connsiteY16" fmla="*/ 376962 h 474700"/>
                <a:gd name="connsiteX17" fmla="*/ 592114 w 872073"/>
                <a:gd name="connsiteY17" fmla="*/ 376962 h 474700"/>
                <a:gd name="connsiteX18" fmla="*/ 541298 w 872073"/>
                <a:gd name="connsiteY18" fmla="*/ 336352 h 474700"/>
                <a:gd name="connsiteX19" fmla="*/ 541298 w 872073"/>
                <a:gd name="connsiteY19" fmla="*/ 83115 h 474700"/>
                <a:gd name="connsiteX20" fmla="*/ 463233 w 872073"/>
                <a:gd name="connsiteY20" fmla="*/ 0 h 474700"/>
                <a:gd name="connsiteX21" fmla="*/ 420729 w 872073"/>
                <a:gd name="connsiteY21" fmla="*/ 0 h 474700"/>
                <a:gd name="connsiteX22" fmla="*/ 420729 w 872073"/>
                <a:gd name="connsiteY22" fmla="*/ 354132 h 474700"/>
                <a:gd name="connsiteX23" fmla="*/ 540035 w 872073"/>
                <a:gd name="connsiteY23" fmla="*/ 474701 h 474700"/>
                <a:gd name="connsiteX24" fmla="*/ 618731 w 872073"/>
                <a:gd name="connsiteY24" fmla="*/ 418835 h 474700"/>
                <a:gd name="connsiteX25" fmla="*/ 871968 w 872073"/>
                <a:gd name="connsiteY25" fmla="*/ 210627 h 474700"/>
                <a:gd name="connsiteX26" fmla="*/ 871968 w 872073"/>
                <a:gd name="connsiteY26" fmla="*/ 166229 h 474700"/>
                <a:gd name="connsiteX27" fmla="*/ 783804 w 872073"/>
                <a:gd name="connsiteY27" fmla="*/ 109101 h 474700"/>
                <a:gd name="connsiteX28" fmla="*/ 656922 w 872073"/>
                <a:gd name="connsiteY28" fmla="*/ 235352 h 474700"/>
                <a:gd name="connsiteX29" fmla="*/ 656922 w 872073"/>
                <a:gd name="connsiteY29" fmla="*/ 387062 h 474700"/>
                <a:gd name="connsiteX30" fmla="*/ 740668 w 872073"/>
                <a:gd name="connsiteY30" fmla="*/ 469546 h 474700"/>
                <a:gd name="connsiteX31" fmla="*/ 773704 w 872073"/>
                <a:gd name="connsiteY31" fmla="*/ 469546 h 474700"/>
                <a:gd name="connsiteX32" fmla="*/ 773704 w 872073"/>
                <a:gd name="connsiteY32" fmla="*/ 260707 h 474700"/>
                <a:gd name="connsiteX33" fmla="*/ 825782 w 872073"/>
                <a:gd name="connsiteY33" fmla="*/ 203579 h 474700"/>
                <a:gd name="connsiteX34" fmla="*/ 868286 w 872073"/>
                <a:gd name="connsiteY34" fmla="*/ 210522 h 474700"/>
                <a:gd name="connsiteX35" fmla="*/ 872074 w 872073"/>
                <a:gd name="connsiteY35" fmla="*/ 210522 h 4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2073" h="474700">
                  <a:moveTo>
                    <a:pt x="300791" y="469651"/>
                  </a:moveTo>
                  <a:lnTo>
                    <a:pt x="351607" y="469651"/>
                  </a:lnTo>
                  <a:lnTo>
                    <a:pt x="351607" y="279223"/>
                  </a:lnTo>
                  <a:cubicBezTo>
                    <a:pt x="351607" y="175803"/>
                    <a:pt x="301107" y="101421"/>
                    <a:pt x="177697" y="110364"/>
                  </a:cubicBezTo>
                  <a:cubicBezTo>
                    <a:pt x="145609" y="112678"/>
                    <a:pt x="106787" y="133194"/>
                    <a:pt x="102789" y="133930"/>
                  </a:cubicBezTo>
                  <a:cubicBezTo>
                    <a:pt x="89848" y="119306"/>
                    <a:pt x="69964" y="112678"/>
                    <a:pt x="42504" y="112678"/>
                  </a:cubicBezTo>
                  <a:lnTo>
                    <a:pt x="0" y="112678"/>
                  </a:lnTo>
                  <a:lnTo>
                    <a:pt x="0" y="398530"/>
                  </a:lnTo>
                  <a:cubicBezTo>
                    <a:pt x="0" y="449346"/>
                    <a:pt x="28617" y="469651"/>
                    <a:pt x="79959" y="469651"/>
                  </a:cubicBezTo>
                  <a:lnTo>
                    <a:pt x="120569" y="469651"/>
                  </a:lnTo>
                  <a:lnTo>
                    <a:pt x="120569" y="274173"/>
                  </a:lnTo>
                  <a:cubicBezTo>
                    <a:pt x="120569" y="231669"/>
                    <a:pt x="139612" y="208208"/>
                    <a:pt x="174541" y="208208"/>
                  </a:cubicBezTo>
                  <a:cubicBezTo>
                    <a:pt x="215151" y="208208"/>
                    <a:pt x="231038" y="229144"/>
                    <a:pt x="231038" y="276172"/>
                  </a:cubicBezTo>
                  <a:lnTo>
                    <a:pt x="231038" y="398635"/>
                  </a:lnTo>
                  <a:cubicBezTo>
                    <a:pt x="231038" y="451976"/>
                    <a:pt x="247556" y="469756"/>
                    <a:pt x="300896" y="469756"/>
                  </a:cubicBezTo>
                  <a:moveTo>
                    <a:pt x="618731" y="418835"/>
                  </a:moveTo>
                  <a:lnTo>
                    <a:pt x="618731" y="376962"/>
                  </a:lnTo>
                  <a:lnTo>
                    <a:pt x="592114" y="376962"/>
                  </a:lnTo>
                  <a:cubicBezTo>
                    <a:pt x="558447" y="376962"/>
                    <a:pt x="541298" y="367388"/>
                    <a:pt x="541298" y="336352"/>
                  </a:cubicBezTo>
                  <a:lnTo>
                    <a:pt x="541298" y="83115"/>
                  </a:lnTo>
                  <a:cubicBezTo>
                    <a:pt x="541298" y="24093"/>
                    <a:pt x="515943" y="0"/>
                    <a:pt x="463233" y="0"/>
                  </a:cubicBezTo>
                  <a:lnTo>
                    <a:pt x="420729" y="0"/>
                  </a:lnTo>
                  <a:lnTo>
                    <a:pt x="420729" y="354132"/>
                  </a:lnTo>
                  <a:cubicBezTo>
                    <a:pt x="420729" y="436615"/>
                    <a:pt x="475963" y="474701"/>
                    <a:pt x="540035" y="474701"/>
                  </a:cubicBezTo>
                  <a:cubicBezTo>
                    <a:pt x="578121" y="474701"/>
                    <a:pt x="618731" y="461339"/>
                    <a:pt x="618731" y="418835"/>
                  </a:cubicBezTo>
                  <a:moveTo>
                    <a:pt x="871968" y="210627"/>
                  </a:moveTo>
                  <a:lnTo>
                    <a:pt x="871968" y="166229"/>
                  </a:lnTo>
                  <a:cubicBezTo>
                    <a:pt x="871968" y="133825"/>
                    <a:pt x="844088" y="109101"/>
                    <a:pt x="783804" y="109101"/>
                  </a:cubicBezTo>
                  <a:cubicBezTo>
                    <a:pt x="704476" y="109101"/>
                    <a:pt x="656922" y="164967"/>
                    <a:pt x="656922" y="235352"/>
                  </a:cubicBezTo>
                  <a:lnTo>
                    <a:pt x="656922" y="387062"/>
                  </a:lnTo>
                  <a:cubicBezTo>
                    <a:pt x="656922" y="445453"/>
                    <a:pt x="688695" y="469546"/>
                    <a:pt x="740668" y="469546"/>
                  </a:cubicBezTo>
                  <a:lnTo>
                    <a:pt x="773704" y="469546"/>
                  </a:lnTo>
                  <a:lnTo>
                    <a:pt x="773704" y="260707"/>
                  </a:lnTo>
                  <a:cubicBezTo>
                    <a:pt x="773704" y="218203"/>
                    <a:pt x="796534" y="203579"/>
                    <a:pt x="825782" y="203579"/>
                  </a:cubicBezTo>
                  <a:cubicBezTo>
                    <a:pt x="841668" y="203579"/>
                    <a:pt x="853031" y="204841"/>
                    <a:pt x="868286" y="210522"/>
                  </a:cubicBezTo>
                  <a:lnTo>
                    <a:pt x="872074" y="210522"/>
                  </a:lnTo>
                  <a:close/>
                </a:path>
              </a:pathLst>
            </a:custGeom>
            <a:grpFill/>
            <a:ln w="10508"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23F01E29-B037-418C-8724-8231BEFC046A}"/>
                </a:ext>
              </a:extLst>
            </p:cNvPr>
            <p:cNvSpPr/>
            <p:nvPr/>
          </p:nvSpPr>
          <p:spPr>
            <a:xfrm>
              <a:off x="3058112" y="1456923"/>
              <a:ext cx="369550" cy="61020"/>
            </a:xfrm>
            <a:custGeom>
              <a:avLst/>
              <a:gdLst>
                <a:gd name="connsiteX0" fmla="*/ 367325 w 369550"/>
                <a:gd name="connsiteY0" fmla="*/ 4734 h 61020"/>
                <a:gd name="connsiteX1" fmla="*/ 358067 w 369550"/>
                <a:gd name="connsiteY1" fmla="*/ 0 h 61020"/>
                <a:gd name="connsiteX2" fmla="*/ 11404 w 369550"/>
                <a:gd name="connsiteY2" fmla="*/ 0 h 61020"/>
                <a:gd name="connsiteX3" fmla="*/ 2146 w 369550"/>
                <a:gd name="connsiteY3" fmla="*/ 4734 h 61020"/>
                <a:gd name="connsiteX4" fmla="*/ 673 w 369550"/>
                <a:gd name="connsiteY4" fmla="*/ 15045 h 61020"/>
                <a:gd name="connsiteX5" fmla="*/ 13824 w 369550"/>
                <a:gd name="connsiteY5" fmla="*/ 53341 h 61020"/>
                <a:gd name="connsiteX6" fmla="*/ 24661 w 369550"/>
                <a:gd name="connsiteY6" fmla="*/ 61021 h 61020"/>
                <a:gd name="connsiteX7" fmla="*/ 344915 w 369550"/>
                <a:gd name="connsiteY7" fmla="*/ 61021 h 61020"/>
                <a:gd name="connsiteX8" fmla="*/ 355752 w 369550"/>
                <a:gd name="connsiteY8" fmla="*/ 53341 h 61020"/>
                <a:gd name="connsiteX9" fmla="*/ 368903 w 369550"/>
                <a:gd name="connsiteY9" fmla="*/ 15045 h 61020"/>
                <a:gd name="connsiteX10" fmla="*/ 367430 w 369550"/>
                <a:gd name="connsiteY10" fmla="*/ 4734 h 6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550" h="61020">
                  <a:moveTo>
                    <a:pt x="367325" y="4734"/>
                  </a:moveTo>
                  <a:cubicBezTo>
                    <a:pt x="365115" y="1683"/>
                    <a:pt x="361749" y="0"/>
                    <a:pt x="358067" y="0"/>
                  </a:cubicBezTo>
                  <a:lnTo>
                    <a:pt x="11404" y="0"/>
                  </a:lnTo>
                  <a:cubicBezTo>
                    <a:pt x="7617" y="0"/>
                    <a:pt x="4250" y="1789"/>
                    <a:pt x="2146" y="4734"/>
                  </a:cubicBezTo>
                  <a:cubicBezTo>
                    <a:pt x="-63" y="7785"/>
                    <a:pt x="-589" y="11573"/>
                    <a:pt x="673" y="15045"/>
                  </a:cubicBezTo>
                  <a:lnTo>
                    <a:pt x="13824" y="53341"/>
                  </a:lnTo>
                  <a:cubicBezTo>
                    <a:pt x="15402" y="57970"/>
                    <a:pt x="19716" y="61021"/>
                    <a:pt x="24661" y="61021"/>
                  </a:cubicBezTo>
                  <a:lnTo>
                    <a:pt x="344915" y="61021"/>
                  </a:lnTo>
                  <a:cubicBezTo>
                    <a:pt x="349755" y="61021"/>
                    <a:pt x="354174" y="57970"/>
                    <a:pt x="355752" y="53341"/>
                  </a:cubicBezTo>
                  <a:lnTo>
                    <a:pt x="368903" y="15045"/>
                  </a:lnTo>
                  <a:cubicBezTo>
                    <a:pt x="370165" y="11468"/>
                    <a:pt x="369534" y="7785"/>
                    <a:pt x="367430" y="4734"/>
                  </a:cubicBezTo>
                  <a:close/>
                </a:path>
              </a:pathLst>
            </a:custGeom>
            <a:grpFill/>
            <a:ln w="10508" cap="flat">
              <a:noFill/>
              <a:prstDash val="solid"/>
              <a:miter/>
            </a:ln>
          </p:spPr>
          <p:txBody>
            <a:bodyPr rtlCol="0" anchor="ctr"/>
            <a:lstStyle/>
            <a:p>
              <a:endParaRPr lang="nl-NL"/>
            </a:p>
          </p:txBody>
        </p:sp>
        <p:sp>
          <p:nvSpPr>
            <p:cNvPr id="68" name="Freeform: Shape 67">
              <a:extLst>
                <a:ext uri="{FF2B5EF4-FFF2-40B4-BE49-F238E27FC236}">
                  <a16:creationId xmlns:a16="http://schemas.microsoft.com/office/drawing/2014/main" id="{E2340561-75A4-4C25-9147-71EA8A57B437}"/>
                </a:ext>
              </a:extLst>
            </p:cNvPr>
            <p:cNvSpPr/>
            <p:nvPr/>
          </p:nvSpPr>
          <p:spPr>
            <a:xfrm>
              <a:off x="3144504" y="1065863"/>
              <a:ext cx="197634" cy="343295"/>
            </a:xfrm>
            <a:custGeom>
              <a:avLst/>
              <a:gdLst>
                <a:gd name="connsiteX0" fmla="*/ 192242 w 197634"/>
                <a:gd name="connsiteY0" fmla="*/ 192742 h 343295"/>
                <a:gd name="connsiteX1" fmla="*/ 123331 w 197634"/>
                <a:gd name="connsiteY1" fmla="*/ 91005 h 343295"/>
                <a:gd name="connsiteX2" fmla="*/ 117860 w 197634"/>
                <a:gd name="connsiteY2" fmla="*/ 84798 h 343295"/>
                <a:gd name="connsiteX3" fmla="*/ 143005 w 197634"/>
                <a:gd name="connsiteY3" fmla="*/ 44714 h 343295"/>
                <a:gd name="connsiteX4" fmla="*/ 98291 w 197634"/>
                <a:gd name="connsiteY4" fmla="*/ 0 h 343295"/>
                <a:gd name="connsiteX5" fmla="*/ 53577 w 197634"/>
                <a:gd name="connsiteY5" fmla="*/ 44714 h 343295"/>
                <a:gd name="connsiteX6" fmla="*/ 79248 w 197634"/>
                <a:gd name="connsiteY6" fmla="*/ 85009 h 343295"/>
                <a:gd name="connsiteX7" fmla="*/ 74198 w 197634"/>
                <a:gd name="connsiteY7" fmla="*/ 90900 h 343295"/>
                <a:gd name="connsiteX8" fmla="*/ 5287 w 197634"/>
                <a:gd name="connsiteY8" fmla="*/ 192637 h 343295"/>
                <a:gd name="connsiteX9" fmla="*/ 5287 w 197634"/>
                <a:gd name="connsiteY9" fmla="*/ 227776 h 343295"/>
                <a:gd name="connsiteX10" fmla="*/ 74198 w 197634"/>
                <a:gd name="connsiteY10" fmla="*/ 329513 h 343295"/>
                <a:gd name="connsiteX11" fmla="*/ 98817 w 197634"/>
                <a:gd name="connsiteY11" fmla="*/ 343295 h 343295"/>
                <a:gd name="connsiteX12" fmla="*/ 123436 w 197634"/>
                <a:gd name="connsiteY12" fmla="*/ 329513 h 343295"/>
                <a:gd name="connsiteX13" fmla="*/ 192347 w 197634"/>
                <a:gd name="connsiteY13" fmla="*/ 227776 h 343295"/>
                <a:gd name="connsiteX14" fmla="*/ 192347 w 197634"/>
                <a:gd name="connsiteY14" fmla="*/ 192637 h 3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34" h="343295">
                  <a:moveTo>
                    <a:pt x="192242" y="192742"/>
                  </a:moveTo>
                  <a:lnTo>
                    <a:pt x="123331" y="91005"/>
                  </a:lnTo>
                  <a:cubicBezTo>
                    <a:pt x="121753" y="88586"/>
                    <a:pt x="119859" y="86587"/>
                    <a:pt x="117860" y="84798"/>
                  </a:cubicBezTo>
                  <a:cubicBezTo>
                    <a:pt x="132694" y="77539"/>
                    <a:pt x="143005" y="62389"/>
                    <a:pt x="143005" y="44714"/>
                  </a:cubicBezTo>
                  <a:cubicBezTo>
                    <a:pt x="143005" y="19990"/>
                    <a:pt x="123015" y="0"/>
                    <a:pt x="98291" y="0"/>
                  </a:cubicBezTo>
                  <a:cubicBezTo>
                    <a:pt x="73567" y="0"/>
                    <a:pt x="53577" y="19990"/>
                    <a:pt x="53577" y="44714"/>
                  </a:cubicBezTo>
                  <a:cubicBezTo>
                    <a:pt x="53577" y="62599"/>
                    <a:pt x="64098" y="77854"/>
                    <a:pt x="79248" y="85009"/>
                  </a:cubicBezTo>
                  <a:cubicBezTo>
                    <a:pt x="77355" y="86692"/>
                    <a:pt x="75671" y="88691"/>
                    <a:pt x="74198" y="90900"/>
                  </a:cubicBezTo>
                  <a:lnTo>
                    <a:pt x="5287" y="192637"/>
                  </a:lnTo>
                  <a:cubicBezTo>
                    <a:pt x="-1762" y="202947"/>
                    <a:pt x="-1762" y="217466"/>
                    <a:pt x="5287" y="227776"/>
                  </a:cubicBezTo>
                  <a:lnTo>
                    <a:pt x="74198" y="329513"/>
                  </a:lnTo>
                  <a:cubicBezTo>
                    <a:pt x="80090" y="338245"/>
                    <a:pt x="89138" y="343295"/>
                    <a:pt x="98817" y="343295"/>
                  </a:cubicBezTo>
                  <a:cubicBezTo>
                    <a:pt x="108496" y="343295"/>
                    <a:pt x="117439" y="338245"/>
                    <a:pt x="123436" y="329513"/>
                  </a:cubicBezTo>
                  <a:lnTo>
                    <a:pt x="192347" y="227776"/>
                  </a:lnTo>
                  <a:cubicBezTo>
                    <a:pt x="199396" y="217466"/>
                    <a:pt x="199396" y="202947"/>
                    <a:pt x="192347" y="192637"/>
                  </a:cubicBezTo>
                  <a:close/>
                </a:path>
              </a:pathLst>
            </a:custGeom>
            <a:grpFill/>
            <a:ln w="10508" cap="flat">
              <a:noFill/>
              <a:prstDash val="solid"/>
              <a:miter/>
            </a:ln>
          </p:spPr>
          <p:txBody>
            <a:bodyPr rtlCol="0" anchor="ctr"/>
            <a:lstStyle/>
            <a:p>
              <a:endParaRPr lang="nl-NL"/>
            </a:p>
          </p:txBody>
        </p:sp>
      </p:grpSp>
      <p:grpSp>
        <p:nvGrpSpPr>
          <p:cNvPr id="23" name="Graphic 3">
            <a:extLst>
              <a:ext uri="{FF2B5EF4-FFF2-40B4-BE49-F238E27FC236}">
                <a16:creationId xmlns:a16="http://schemas.microsoft.com/office/drawing/2014/main" id="{120B95E2-D811-4EA0-B2C2-B1537A96EA67}"/>
              </a:ext>
            </a:extLst>
          </p:cNvPr>
          <p:cNvGrpSpPr>
            <a:grpSpLocks noChangeAspect="1"/>
          </p:cNvGrpSpPr>
          <p:nvPr/>
        </p:nvGrpSpPr>
        <p:grpSpPr>
          <a:xfrm>
            <a:off x="4695176" y="2154218"/>
            <a:ext cx="881675" cy="457290"/>
            <a:chOff x="4679312" y="1368864"/>
            <a:chExt cx="1730890" cy="897744"/>
          </a:xfrm>
          <a:solidFill>
            <a:schemeClr val="bg1"/>
          </a:solidFill>
        </p:grpSpPr>
        <p:sp>
          <p:nvSpPr>
            <p:cNvPr id="25" name="Freeform: Shape 24">
              <a:extLst>
                <a:ext uri="{FF2B5EF4-FFF2-40B4-BE49-F238E27FC236}">
                  <a16:creationId xmlns:a16="http://schemas.microsoft.com/office/drawing/2014/main" id="{AC81A278-C9D2-43F7-977B-68C3054E1A5A}"/>
                </a:ext>
              </a:extLst>
            </p:cNvPr>
            <p:cNvSpPr/>
            <p:nvPr/>
          </p:nvSpPr>
          <p:spPr>
            <a:xfrm>
              <a:off x="4679312" y="1383488"/>
              <a:ext cx="174435" cy="201789"/>
            </a:xfrm>
            <a:custGeom>
              <a:avLst/>
              <a:gdLst>
                <a:gd name="connsiteX0" fmla="*/ 157813 w 174435"/>
                <a:gd name="connsiteY0" fmla="*/ 201790 h 201789"/>
                <a:gd name="connsiteX1" fmla="*/ 130669 w 174435"/>
                <a:gd name="connsiteY1" fmla="*/ 182326 h 201789"/>
                <a:gd name="connsiteX2" fmla="*/ 125093 w 174435"/>
                <a:gd name="connsiteY2" fmla="*/ 150238 h 201789"/>
                <a:gd name="connsiteX3" fmla="*/ 44714 w 174435"/>
                <a:gd name="connsiteY3" fmla="*/ 150238 h 201789"/>
                <a:gd name="connsiteX4" fmla="*/ 34088 w 174435"/>
                <a:gd name="connsiteY4" fmla="*/ 201790 h 201789"/>
                <a:gd name="connsiteX5" fmla="*/ 18517 w 174435"/>
                <a:gd name="connsiteY5" fmla="*/ 201790 h 201789"/>
                <a:gd name="connsiteX6" fmla="*/ 0 w 174435"/>
                <a:gd name="connsiteY6" fmla="*/ 182326 h 201789"/>
                <a:gd name="connsiteX7" fmla="*/ 68596 w 174435"/>
                <a:gd name="connsiteY7" fmla="*/ 0 h 201789"/>
                <a:gd name="connsiteX8" fmla="*/ 85114 w 174435"/>
                <a:gd name="connsiteY8" fmla="*/ 0 h 201789"/>
                <a:gd name="connsiteX9" fmla="*/ 117834 w 174435"/>
                <a:gd name="connsiteY9" fmla="*/ 18517 h 201789"/>
                <a:gd name="connsiteX10" fmla="*/ 174436 w 174435"/>
                <a:gd name="connsiteY10" fmla="*/ 201790 h 201789"/>
                <a:gd name="connsiteX11" fmla="*/ 157918 w 174435"/>
                <a:gd name="connsiteY11" fmla="*/ 201790 h 201789"/>
                <a:gd name="connsiteX12" fmla="*/ 84798 w 174435"/>
                <a:gd name="connsiteY12" fmla="*/ 37139 h 201789"/>
                <a:gd name="connsiteX13" fmla="*/ 53551 w 174435"/>
                <a:gd name="connsiteY13" fmla="*/ 118149 h 201789"/>
                <a:gd name="connsiteX14" fmla="*/ 116045 w 174435"/>
                <a:gd name="connsiteY14" fmla="*/ 118149 h 201789"/>
                <a:gd name="connsiteX15" fmla="*/ 84798 w 174435"/>
                <a:gd name="connsiteY15" fmla="*/ 37139 h 2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435" h="201789">
                  <a:moveTo>
                    <a:pt x="157813" y="201790"/>
                  </a:moveTo>
                  <a:cubicBezTo>
                    <a:pt x="140980" y="201790"/>
                    <a:pt x="132142" y="192111"/>
                    <a:pt x="130669" y="182326"/>
                  </a:cubicBezTo>
                  <a:cubicBezTo>
                    <a:pt x="128880" y="169070"/>
                    <a:pt x="127092" y="158760"/>
                    <a:pt x="125093" y="150238"/>
                  </a:cubicBezTo>
                  <a:lnTo>
                    <a:pt x="44714" y="150238"/>
                  </a:lnTo>
                  <a:cubicBezTo>
                    <a:pt x="40611" y="167282"/>
                    <a:pt x="37033" y="184746"/>
                    <a:pt x="34088" y="201790"/>
                  </a:cubicBezTo>
                  <a:lnTo>
                    <a:pt x="18517" y="201790"/>
                  </a:lnTo>
                  <a:cubicBezTo>
                    <a:pt x="5260" y="201790"/>
                    <a:pt x="0" y="194741"/>
                    <a:pt x="0" y="182326"/>
                  </a:cubicBezTo>
                  <a:cubicBezTo>
                    <a:pt x="0" y="153184"/>
                    <a:pt x="37665" y="34403"/>
                    <a:pt x="68596" y="0"/>
                  </a:cubicBezTo>
                  <a:lnTo>
                    <a:pt x="85114" y="0"/>
                  </a:lnTo>
                  <a:cubicBezTo>
                    <a:pt x="101316" y="0"/>
                    <a:pt x="112257" y="8838"/>
                    <a:pt x="117834" y="18517"/>
                  </a:cubicBezTo>
                  <a:cubicBezTo>
                    <a:pt x="136140" y="51237"/>
                    <a:pt x="166440" y="138139"/>
                    <a:pt x="174436" y="201790"/>
                  </a:cubicBezTo>
                  <a:lnTo>
                    <a:pt x="157918" y="201790"/>
                  </a:lnTo>
                  <a:close/>
                  <a:moveTo>
                    <a:pt x="84798" y="37139"/>
                  </a:moveTo>
                  <a:cubicBezTo>
                    <a:pt x="73015" y="58075"/>
                    <a:pt x="60390" y="90164"/>
                    <a:pt x="53551" y="118149"/>
                  </a:cubicBezTo>
                  <a:lnTo>
                    <a:pt x="116045" y="118149"/>
                  </a:lnTo>
                  <a:cubicBezTo>
                    <a:pt x="109312" y="89848"/>
                    <a:pt x="95424" y="55971"/>
                    <a:pt x="84798" y="37139"/>
                  </a:cubicBezTo>
                  <a:close/>
                </a:path>
              </a:pathLst>
            </a:custGeom>
            <a:grpFill/>
            <a:ln w="10508" cap="flat">
              <a:noFill/>
              <a:prstDash val="solid"/>
              <a:miter/>
            </a:ln>
          </p:spPr>
          <p:txBody>
            <a:bodyPr rtlCol="0" anchor="ctr"/>
            <a:lstStyle/>
            <a:p>
              <a:endParaRPr lang="nl-NL"/>
            </a:p>
          </p:txBody>
        </p:sp>
        <p:sp>
          <p:nvSpPr>
            <p:cNvPr id="26" name="Freeform: Shape 25">
              <a:extLst>
                <a:ext uri="{FF2B5EF4-FFF2-40B4-BE49-F238E27FC236}">
                  <a16:creationId xmlns:a16="http://schemas.microsoft.com/office/drawing/2014/main" id="{8DD8A9CC-E6FE-4B16-9E99-2C0472C134B3}"/>
                </a:ext>
              </a:extLst>
            </p:cNvPr>
            <p:cNvSpPr/>
            <p:nvPr/>
          </p:nvSpPr>
          <p:spPr>
            <a:xfrm>
              <a:off x="4866373"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8" y="43556"/>
                    <a:pt x="107313" y="36192"/>
                    <a:pt x="84588" y="36192"/>
                  </a:cubicBezTo>
                  <a:cubicBezTo>
                    <a:pt x="61863" y="36192"/>
                    <a:pt x="41242" y="54708"/>
                    <a:pt x="41242" y="78275"/>
                  </a:cubicBezTo>
                  <a:cubicBezTo>
                    <a:pt x="41242" y="107102"/>
                    <a:pt x="58286"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grpFill/>
            <a:ln w="10508" cap="flat">
              <a:noFill/>
              <a:prstDash val="solid"/>
              <a:miter/>
            </a:ln>
          </p:spPr>
          <p:txBody>
            <a:bodyPr rtlCol="0" anchor="ctr"/>
            <a:lstStyle/>
            <a:p>
              <a:endParaRPr lang="nl-NL"/>
            </a:p>
          </p:txBody>
        </p:sp>
        <p:sp>
          <p:nvSpPr>
            <p:cNvPr id="27" name="Freeform: Shape 26">
              <a:extLst>
                <a:ext uri="{FF2B5EF4-FFF2-40B4-BE49-F238E27FC236}">
                  <a16:creationId xmlns:a16="http://schemas.microsoft.com/office/drawing/2014/main" id="{84CC2BB1-5303-41A1-AA95-46101DF5AC60}"/>
                </a:ext>
              </a:extLst>
            </p:cNvPr>
            <p:cNvSpPr/>
            <p:nvPr/>
          </p:nvSpPr>
          <p:spPr>
            <a:xfrm>
              <a:off x="5014928"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7" y="43556"/>
                    <a:pt x="107313" y="36192"/>
                    <a:pt x="84588" y="36192"/>
                  </a:cubicBezTo>
                  <a:cubicBezTo>
                    <a:pt x="61863" y="36192"/>
                    <a:pt x="41242" y="54708"/>
                    <a:pt x="41242" y="78275"/>
                  </a:cubicBezTo>
                  <a:cubicBezTo>
                    <a:pt x="41242" y="107102"/>
                    <a:pt x="58285"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grpFill/>
            <a:ln w="10508" cap="flat">
              <a:noFill/>
              <a:prstDash val="solid"/>
              <a:miter/>
            </a:ln>
          </p:spPr>
          <p:txBody>
            <a:bodyPr rtlCol="0" anchor="ctr"/>
            <a:lstStyle/>
            <a:p>
              <a:endParaRPr lang="nl-NL"/>
            </a:p>
          </p:txBody>
        </p:sp>
        <p:sp>
          <p:nvSpPr>
            <p:cNvPr id="28" name="Freeform: Shape 27">
              <a:extLst>
                <a:ext uri="{FF2B5EF4-FFF2-40B4-BE49-F238E27FC236}">
                  <a16:creationId xmlns:a16="http://schemas.microsoft.com/office/drawing/2014/main" id="{941FF036-54FE-4E9A-9C24-2CB70BD05025}"/>
                </a:ext>
              </a:extLst>
            </p:cNvPr>
            <p:cNvSpPr/>
            <p:nvPr/>
          </p:nvSpPr>
          <p:spPr>
            <a:xfrm>
              <a:off x="5164324"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sp>
          <p:nvSpPr>
            <p:cNvPr id="29" name="Freeform: Shape 28">
              <a:extLst>
                <a:ext uri="{FF2B5EF4-FFF2-40B4-BE49-F238E27FC236}">
                  <a16:creationId xmlns:a16="http://schemas.microsoft.com/office/drawing/2014/main" id="{9F72653C-6FEB-4204-9C7F-12FAA9B5FFFB}"/>
                </a:ext>
              </a:extLst>
            </p:cNvPr>
            <p:cNvSpPr/>
            <p:nvPr/>
          </p:nvSpPr>
          <p:spPr>
            <a:xfrm>
              <a:off x="5335393" y="1373177"/>
              <a:ext cx="76907" cy="213573"/>
            </a:xfrm>
            <a:custGeom>
              <a:avLst/>
              <a:gdLst>
                <a:gd name="connsiteX0" fmla="*/ 50395 w 76907"/>
                <a:gd name="connsiteY0" fmla="*/ 213573 h 213573"/>
                <a:gd name="connsiteX1" fmla="*/ 0 w 76907"/>
                <a:gd name="connsiteY1" fmla="*/ 164125 h 213573"/>
                <a:gd name="connsiteX2" fmla="*/ 0 w 76907"/>
                <a:gd name="connsiteY2" fmla="*/ 0 h 213573"/>
                <a:gd name="connsiteX3" fmla="*/ 11152 w 76907"/>
                <a:gd name="connsiteY3" fmla="*/ 0 h 213573"/>
                <a:gd name="connsiteX4" fmla="*/ 39453 w 76907"/>
                <a:gd name="connsiteY4" fmla="*/ 26513 h 213573"/>
                <a:gd name="connsiteX5" fmla="*/ 39453 w 76907"/>
                <a:gd name="connsiteY5" fmla="*/ 160233 h 213573"/>
                <a:gd name="connsiteX6" fmla="*/ 66281 w 76907"/>
                <a:gd name="connsiteY6" fmla="*/ 181169 h 213573"/>
                <a:gd name="connsiteX7" fmla="*/ 76907 w 76907"/>
                <a:gd name="connsiteY7" fmla="*/ 181169 h 213573"/>
                <a:gd name="connsiteX8" fmla="*/ 76907 w 76907"/>
                <a:gd name="connsiteY8" fmla="*/ 189691 h 213573"/>
                <a:gd name="connsiteX9" fmla="*/ 50395 w 76907"/>
                <a:gd name="connsiteY9" fmla="*/ 213573 h 2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07" h="213573">
                  <a:moveTo>
                    <a:pt x="50395" y="213573"/>
                  </a:moveTo>
                  <a:cubicBezTo>
                    <a:pt x="17675" y="213573"/>
                    <a:pt x="0" y="196214"/>
                    <a:pt x="0" y="164125"/>
                  </a:cubicBezTo>
                  <a:lnTo>
                    <a:pt x="0" y="0"/>
                  </a:lnTo>
                  <a:lnTo>
                    <a:pt x="11152" y="0"/>
                  </a:lnTo>
                  <a:cubicBezTo>
                    <a:pt x="30931" y="0"/>
                    <a:pt x="39453" y="11468"/>
                    <a:pt x="39453" y="26513"/>
                  </a:cubicBezTo>
                  <a:lnTo>
                    <a:pt x="39453" y="160233"/>
                  </a:lnTo>
                  <a:cubicBezTo>
                    <a:pt x="39453" y="176119"/>
                    <a:pt x="47659" y="181169"/>
                    <a:pt x="66281" y="181169"/>
                  </a:cubicBezTo>
                  <a:lnTo>
                    <a:pt x="76907" y="181169"/>
                  </a:lnTo>
                  <a:lnTo>
                    <a:pt x="76907" y="189691"/>
                  </a:lnTo>
                  <a:cubicBezTo>
                    <a:pt x="76907" y="206735"/>
                    <a:pt x="67754" y="213573"/>
                    <a:pt x="50395" y="213573"/>
                  </a:cubicBezTo>
                  <a:close/>
                </a:path>
              </a:pathLst>
            </a:custGeom>
            <a:grpFill/>
            <a:ln w="10508" cap="flat">
              <a:noFill/>
              <a:prstDash val="solid"/>
              <a:miter/>
            </a:ln>
          </p:spPr>
          <p:txBody>
            <a:bodyPr rtlCol="0" anchor="ctr"/>
            <a:lstStyle/>
            <a:p>
              <a:endParaRPr lang="nl-NL"/>
            </a:p>
          </p:txBody>
        </p:sp>
        <p:sp>
          <p:nvSpPr>
            <p:cNvPr id="30" name="Freeform: Shape 29">
              <a:extLst>
                <a:ext uri="{FF2B5EF4-FFF2-40B4-BE49-F238E27FC236}">
                  <a16:creationId xmlns:a16="http://schemas.microsoft.com/office/drawing/2014/main" id="{35E360A4-E783-4ED4-A532-09C78288DADD}"/>
                </a:ext>
              </a:extLst>
            </p:cNvPr>
            <p:cNvSpPr/>
            <p:nvPr/>
          </p:nvSpPr>
          <p:spPr>
            <a:xfrm>
              <a:off x="5422295"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2 w 141400"/>
                <a:gd name="connsiteY10" fmla="*/ 100159 h 166124"/>
                <a:gd name="connsiteX11" fmla="*/ 74172 w 141400"/>
                <a:gd name="connsiteY11" fmla="*/ 32930 h 166124"/>
                <a:gd name="connsiteX12" fmla="*/ 40926 w 141400"/>
                <a:gd name="connsiteY12" fmla="*/ 66807 h 166124"/>
                <a:gd name="connsiteX13" fmla="*/ 40610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0" y="129512"/>
                    <a:pt x="134036" y="117728"/>
                  </a:cubicBezTo>
                  <a:lnTo>
                    <a:pt x="135509" y="117728"/>
                  </a:lnTo>
                  <a:lnTo>
                    <a:pt x="135509" y="130143"/>
                  </a:lnTo>
                  <a:cubicBezTo>
                    <a:pt x="135509" y="150448"/>
                    <a:pt x="121621" y="166124"/>
                    <a:pt x="78065" y="166124"/>
                  </a:cubicBezTo>
                  <a:cubicBezTo>
                    <a:pt x="38611" y="166124"/>
                    <a:pt x="0" y="134877"/>
                    <a:pt x="0" y="86271"/>
                  </a:cubicBezTo>
                  <a:cubicBezTo>
                    <a:pt x="0" y="33246"/>
                    <a:pt x="32404" y="0"/>
                    <a:pt x="77749" y="0"/>
                  </a:cubicBezTo>
                  <a:cubicBezTo>
                    <a:pt x="110785" y="0"/>
                    <a:pt x="141400" y="23567"/>
                    <a:pt x="141400" y="61547"/>
                  </a:cubicBezTo>
                  <a:cubicBezTo>
                    <a:pt x="141400" y="90690"/>
                    <a:pt x="119306" y="100159"/>
                    <a:pt x="66912" y="100159"/>
                  </a:cubicBezTo>
                  <a:close/>
                  <a:moveTo>
                    <a:pt x="74172" y="32930"/>
                  </a:moveTo>
                  <a:cubicBezTo>
                    <a:pt x="55024" y="32930"/>
                    <a:pt x="41768" y="48501"/>
                    <a:pt x="40926" y="66807"/>
                  </a:cubicBezTo>
                  <a:lnTo>
                    <a:pt x="40610" y="72068"/>
                  </a:lnTo>
                  <a:lnTo>
                    <a:pt x="58285"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sp>
          <p:nvSpPr>
            <p:cNvPr id="33" name="Freeform: Shape 32">
              <a:extLst>
                <a:ext uri="{FF2B5EF4-FFF2-40B4-BE49-F238E27FC236}">
                  <a16:creationId xmlns:a16="http://schemas.microsoft.com/office/drawing/2014/main" id="{9FD56FC2-C29A-4183-A41F-AEFCDD6AEF6C}"/>
                </a:ext>
              </a:extLst>
            </p:cNvPr>
            <p:cNvSpPr/>
            <p:nvPr/>
          </p:nvSpPr>
          <p:spPr>
            <a:xfrm>
              <a:off x="5592312" y="1424729"/>
              <a:ext cx="91636" cy="160548"/>
            </a:xfrm>
            <a:custGeom>
              <a:avLst/>
              <a:gdLst>
                <a:gd name="connsiteX0" fmla="*/ 90058 w 91636"/>
                <a:gd name="connsiteY0" fmla="*/ 40084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4"/>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grpFill/>
            <a:ln w="10508" cap="flat">
              <a:noFill/>
              <a:prstDash val="solid"/>
              <a:miter/>
            </a:ln>
          </p:spPr>
          <p:txBody>
            <a:bodyPr rtlCol="0" anchor="ctr"/>
            <a:lstStyle/>
            <a:p>
              <a:endParaRPr lang="nl-NL"/>
            </a:p>
          </p:txBody>
        </p:sp>
        <p:sp>
          <p:nvSpPr>
            <p:cNvPr id="34" name="Freeform: Shape 33">
              <a:extLst>
                <a:ext uri="{FF2B5EF4-FFF2-40B4-BE49-F238E27FC236}">
                  <a16:creationId xmlns:a16="http://schemas.microsoft.com/office/drawing/2014/main" id="{5F4EFC76-6B84-439A-B1CB-DECAC2F8DDCB}"/>
                </a:ext>
              </a:extLst>
            </p:cNvPr>
            <p:cNvSpPr/>
            <p:nvPr/>
          </p:nvSpPr>
          <p:spPr>
            <a:xfrm>
              <a:off x="5698046" y="1423256"/>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4 w 131615"/>
                <a:gd name="connsiteY8" fmla="*/ 51552 h 164651"/>
                <a:gd name="connsiteX9" fmla="*/ 6734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60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4" y="51552"/>
                  </a:lnTo>
                  <a:lnTo>
                    <a:pt x="6734" y="38927"/>
                  </a:lnTo>
                  <a:cubicBezTo>
                    <a:pt x="6734"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60" y="132563"/>
                  </a:cubicBezTo>
                  <a:cubicBezTo>
                    <a:pt x="85219" y="132563"/>
                    <a:pt x="93215" y="124356"/>
                    <a:pt x="93215" y="108154"/>
                  </a:cubicBezTo>
                  <a:lnTo>
                    <a:pt x="93215" y="92794"/>
                  </a:lnTo>
                  <a:close/>
                </a:path>
              </a:pathLst>
            </a:custGeom>
            <a:grpFill/>
            <a:ln w="10508" cap="flat">
              <a:noFill/>
              <a:prstDash val="solid"/>
              <a:miter/>
            </a:ln>
          </p:spPr>
          <p:txBody>
            <a:bodyPr rtlCol="0" anchor="ctr"/>
            <a:lstStyle/>
            <a:p>
              <a:endParaRPr lang="nl-NL"/>
            </a:p>
          </p:txBody>
        </p:sp>
        <p:sp>
          <p:nvSpPr>
            <p:cNvPr id="35" name="Freeform: Shape 34">
              <a:extLst>
                <a:ext uri="{FF2B5EF4-FFF2-40B4-BE49-F238E27FC236}">
                  <a16:creationId xmlns:a16="http://schemas.microsoft.com/office/drawing/2014/main" id="{84FF3F92-07A2-4938-B52D-6586C06BADD1}"/>
                </a:ext>
              </a:extLst>
            </p:cNvPr>
            <p:cNvSpPr/>
            <p:nvPr/>
          </p:nvSpPr>
          <p:spPr>
            <a:xfrm>
              <a:off x="5861856" y="1390221"/>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6"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grpFill/>
            <a:ln w="10508" cap="flat">
              <a:noFill/>
              <a:prstDash val="solid"/>
              <a:miter/>
            </a:ln>
          </p:spPr>
          <p:txBody>
            <a:bodyPr rtlCol="0" anchor="ctr"/>
            <a:lstStyle/>
            <a:p>
              <a:endParaRPr lang="nl-NL"/>
            </a:p>
          </p:txBody>
        </p:sp>
        <p:sp>
          <p:nvSpPr>
            <p:cNvPr id="36" name="Freeform: Shape 35">
              <a:extLst>
                <a:ext uri="{FF2B5EF4-FFF2-40B4-BE49-F238E27FC236}">
                  <a16:creationId xmlns:a16="http://schemas.microsoft.com/office/drawing/2014/main" id="{5312CEFD-7E32-4A87-8CF7-70A80194922A}"/>
                </a:ext>
              </a:extLst>
            </p:cNvPr>
            <p:cNvSpPr/>
            <p:nvPr/>
          </p:nvSpPr>
          <p:spPr>
            <a:xfrm>
              <a:off x="5978112" y="1368864"/>
              <a:ext cx="74487" cy="217992"/>
            </a:xfrm>
            <a:custGeom>
              <a:avLst/>
              <a:gdLst>
                <a:gd name="connsiteX0" fmla="*/ 22935 w 74487"/>
                <a:gd name="connsiteY0" fmla="*/ 46187 h 217992"/>
                <a:gd name="connsiteX1" fmla="*/ 0 w 74487"/>
                <a:gd name="connsiteY1" fmla="*/ 22935 h 217992"/>
                <a:gd name="connsiteX2" fmla="*/ 22935 w 74487"/>
                <a:gd name="connsiteY2" fmla="*/ 0 h 217992"/>
                <a:gd name="connsiteX3" fmla="*/ 46187 w 74487"/>
                <a:gd name="connsiteY3" fmla="*/ 22935 h 217992"/>
                <a:gd name="connsiteX4" fmla="*/ 22935 w 74487"/>
                <a:gd name="connsiteY4" fmla="*/ 46187 h 217992"/>
                <a:gd name="connsiteX5" fmla="*/ 50921 w 74487"/>
                <a:gd name="connsiteY5" fmla="*/ 217887 h 217992"/>
                <a:gd name="connsiteX6" fmla="*/ 3472 w 74487"/>
                <a:gd name="connsiteY6" fmla="*/ 168439 h 217992"/>
                <a:gd name="connsiteX7" fmla="*/ 3472 w 74487"/>
                <a:gd name="connsiteY7" fmla="*/ 60916 h 217992"/>
                <a:gd name="connsiteX8" fmla="*/ 14624 w 74487"/>
                <a:gd name="connsiteY8" fmla="*/ 60916 h 217992"/>
                <a:gd name="connsiteX9" fmla="*/ 42925 w 74487"/>
                <a:gd name="connsiteY9" fmla="*/ 90374 h 217992"/>
                <a:gd name="connsiteX10" fmla="*/ 42925 w 74487"/>
                <a:gd name="connsiteY10" fmla="*/ 164651 h 217992"/>
                <a:gd name="connsiteX11" fmla="*/ 67123 w 74487"/>
                <a:gd name="connsiteY11" fmla="*/ 185588 h 217992"/>
                <a:gd name="connsiteX12" fmla="*/ 74488 w 74487"/>
                <a:gd name="connsiteY12" fmla="*/ 185588 h 217992"/>
                <a:gd name="connsiteX13" fmla="*/ 74488 w 74487"/>
                <a:gd name="connsiteY13" fmla="*/ 194110 h 217992"/>
                <a:gd name="connsiteX14" fmla="*/ 50921 w 74487"/>
                <a:gd name="connsiteY14" fmla="*/ 217992 h 21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87" h="217992">
                  <a:moveTo>
                    <a:pt x="22935" y="46187"/>
                  </a:moveTo>
                  <a:cubicBezTo>
                    <a:pt x="10311" y="46187"/>
                    <a:pt x="0" y="35561"/>
                    <a:pt x="0" y="22935"/>
                  </a:cubicBezTo>
                  <a:cubicBezTo>
                    <a:pt x="0" y="10310"/>
                    <a:pt x="10311" y="0"/>
                    <a:pt x="22935" y="0"/>
                  </a:cubicBezTo>
                  <a:cubicBezTo>
                    <a:pt x="35561" y="0"/>
                    <a:pt x="46187" y="10310"/>
                    <a:pt x="46187" y="22935"/>
                  </a:cubicBezTo>
                  <a:cubicBezTo>
                    <a:pt x="46187" y="35561"/>
                    <a:pt x="35561" y="46187"/>
                    <a:pt x="22935" y="46187"/>
                  </a:cubicBezTo>
                  <a:close/>
                  <a:moveTo>
                    <a:pt x="50921" y="217887"/>
                  </a:moveTo>
                  <a:cubicBezTo>
                    <a:pt x="20305" y="217887"/>
                    <a:pt x="3472" y="200527"/>
                    <a:pt x="3472" y="168439"/>
                  </a:cubicBezTo>
                  <a:lnTo>
                    <a:pt x="3472" y="60916"/>
                  </a:lnTo>
                  <a:lnTo>
                    <a:pt x="14624" y="60916"/>
                  </a:lnTo>
                  <a:cubicBezTo>
                    <a:pt x="32299" y="60916"/>
                    <a:pt x="42925" y="70385"/>
                    <a:pt x="42925" y="90374"/>
                  </a:cubicBezTo>
                  <a:lnTo>
                    <a:pt x="42925" y="164651"/>
                  </a:lnTo>
                  <a:cubicBezTo>
                    <a:pt x="42925" y="180538"/>
                    <a:pt x="49658" y="185588"/>
                    <a:pt x="67123" y="185588"/>
                  </a:cubicBezTo>
                  <a:lnTo>
                    <a:pt x="74488" y="185588"/>
                  </a:lnTo>
                  <a:lnTo>
                    <a:pt x="74488" y="194110"/>
                  </a:lnTo>
                  <a:cubicBezTo>
                    <a:pt x="74488" y="211154"/>
                    <a:pt x="67754" y="217992"/>
                    <a:pt x="50921" y="217992"/>
                  </a:cubicBezTo>
                  <a:close/>
                </a:path>
              </a:pathLst>
            </a:custGeom>
            <a:grpFill/>
            <a:ln w="10508" cap="flat">
              <a:noFill/>
              <a:prstDash val="solid"/>
              <a:miter/>
            </a:ln>
          </p:spPr>
          <p:txBody>
            <a:bodyPr rtlCol="0" anchor="ctr"/>
            <a:lstStyle/>
            <a:p>
              <a:endParaRPr lang="nl-NL"/>
            </a:p>
          </p:txBody>
        </p:sp>
        <p:sp>
          <p:nvSpPr>
            <p:cNvPr id="37" name="Freeform: Shape 36">
              <a:extLst>
                <a:ext uri="{FF2B5EF4-FFF2-40B4-BE49-F238E27FC236}">
                  <a16:creationId xmlns:a16="http://schemas.microsoft.com/office/drawing/2014/main" id="{55B7504C-182E-4B61-AB21-1E120B783D8F}"/>
                </a:ext>
              </a:extLst>
            </p:cNvPr>
            <p:cNvSpPr/>
            <p:nvPr/>
          </p:nvSpPr>
          <p:spPr>
            <a:xfrm>
              <a:off x="6073957" y="1422836"/>
              <a:ext cx="139927" cy="162547"/>
            </a:xfrm>
            <a:custGeom>
              <a:avLst/>
              <a:gdLst>
                <a:gd name="connsiteX0" fmla="*/ 129196 w 139927"/>
                <a:gd name="connsiteY0" fmla="*/ 162442 h 162547"/>
                <a:gd name="connsiteX1" fmla="*/ 100369 w 139927"/>
                <a:gd name="connsiteY1" fmla="*/ 136561 h 162547"/>
                <a:gd name="connsiteX2" fmla="*/ 100369 w 139927"/>
                <a:gd name="connsiteY2" fmla="*/ 73541 h 162547"/>
                <a:gd name="connsiteX3" fmla="*/ 68280 w 139927"/>
                <a:gd name="connsiteY3" fmla="*/ 34929 h 162547"/>
                <a:gd name="connsiteX4" fmla="*/ 39453 w 139927"/>
                <a:gd name="connsiteY4" fmla="*/ 70595 h 162547"/>
                <a:gd name="connsiteX5" fmla="*/ 39453 w 139927"/>
                <a:gd name="connsiteY5" fmla="*/ 162547 h 162547"/>
                <a:gd name="connsiteX6" fmla="*/ 27670 w 139927"/>
                <a:gd name="connsiteY6" fmla="*/ 162547 h 162547"/>
                <a:gd name="connsiteX7" fmla="*/ 0 w 139927"/>
                <a:gd name="connsiteY7" fmla="*/ 136666 h 162547"/>
                <a:gd name="connsiteX8" fmla="*/ 0 w 139927"/>
                <a:gd name="connsiteY8" fmla="*/ 68070 h 162547"/>
                <a:gd name="connsiteX9" fmla="*/ 71542 w 139927"/>
                <a:gd name="connsiteY9" fmla="*/ 0 h 162547"/>
                <a:gd name="connsiteX10" fmla="*/ 139927 w 139927"/>
                <a:gd name="connsiteY10" fmla="*/ 70069 h 162547"/>
                <a:gd name="connsiteX11" fmla="*/ 139927 w 139927"/>
                <a:gd name="connsiteY11" fmla="*/ 162547 h 162547"/>
                <a:gd name="connsiteX12" fmla="*/ 129301 w 139927"/>
                <a:gd name="connsiteY12" fmla="*/ 162547 h 1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27" h="162547">
                  <a:moveTo>
                    <a:pt x="129196" y="162442"/>
                  </a:moveTo>
                  <a:cubicBezTo>
                    <a:pt x="111521" y="162442"/>
                    <a:pt x="100369" y="151290"/>
                    <a:pt x="100369" y="136561"/>
                  </a:cubicBezTo>
                  <a:lnTo>
                    <a:pt x="100369" y="73541"/>
                  </a:lnTo>
                  <a:cubicBezTo>
                    <a:pt x="100369" y="46713"/>
                    <a:pt x="88585" y="34929"/>
                    <a:pt x="68280" y="34929"/>
                  </a:cubicBezTo>
                  <a:cubicBezTo>
                    <a:pt x="51237" y="34929"/>
                    <a:pt x="39453" y="47870"/>
                    <a:pt x="39453" y="70595"/>
                  </a:cubicBezTo>
                  <a:lnTo>
                    <a:pt x="39453" y="162547"/>
                  </a:lnTo>
                  <a:lnTo>
                    <a:pt x="27670" y="162547"/>
                  </a:lnTo>
                  <a:cubicBezTo>
                    <a:pt x="10836" y="162547"/>
                    <a:pt x="0" y="151395"/>
                    <a:pt x="0" y="136666"/>
                  </a:cubicBezTo>
                  <a:lnTo>
                    <a:pt x="0" y="68070"/>
                  </a:lnTo>
                  <a:cubicBezTo>
                    <a:pt x="0" y="34508"/>
                    <a:pt x="22094" y="0"/>
                    <a:pt x="71542" y="0"/>
                  </a:cubicBezTo>
                  <a:cubicBezTo>
                    <a:pt x="108996" y="0"/>
                    <a:pt x="139927" y="25040"/>
                    <a:pt x="139927" y="70069"/>
                  </a:cubicBezTo>
                  <a:lnTo>
                    <a:pt x="139927" y="162547"/>
                  </a:lnTo>
                  <a:lnTo>
                    <a:pt x="129301" y="162547"/>
                  </a:lnTo>
                  <a:close/>
                </a:path>
              </a:pathLst>
            </a:custGeom>
            <a:grpFill/>
            <a:ln w="10508" cap="flat">
              <a:noFill/>
              <a:prstDash val="solid"/>
              <a:miter/>
            </a:ln>
          </p:spPr>
          <p:txBody>
            <a:bodyPr rtlCol="0" anchor="ctr"/>
            <a:lstStyle/>
            <a:p>
              <a:endParaRPr lang="nl-NL"/>
            </a:p>
          </p:txBody>
        </p:sp>
        <p:sp>
          <p:nvSpPr>
            <p:cNvPr id="38" name="Freeform: Shape 37">
              <a:extLst>
                <a:ext uri="{FF2B5EF4-FFF2-40B4-BE49-F238E27FC236}">
                  <a16:creationId xmlns:a16="http://schemas.microsoft.com/office/drawing/2014/main" id="{9EAF9075-74FB-4856-AF3C-45439217D847}"/>
                </a:ext>
              </a:extLst>
            </p:cNvPr>
            <p:cNvSpPr/>
            <p:nvPr/>
          </p:nvSpPr>
          <p:spPr>
            <a:xfrm>
              <a:off x="6241975" y="1422730"/>
              <a:ext cx="146660" cy="213783"/>
            </a:xfrm>
            <a:custGeom>
              <a:avLst/>
              <a:gdLst>
                <a:gd name="connsiteX0" fmla="*/ 146029 w 146660"/>
                <a:gd name="connsiteY0" fmla="*/ 118044 h 213783"/>
                <a:gd name="connsiteX1" fmla="*/ 146661 w 146660"/>
                <a:gd name="connsiteY1" fmla="*/ 138349 h 213783"/>
                <a:gd name="connsiteX2" fmla="*/ 68911 w 146660"/>
                <a:gd name="connsiteY2" fmla="*/ 213784 h 213783"/>
                <a:gd name="connsiteX3" fmla="*/ 13782 w 146660"/>
                <a:gd name="connsiteY3" fmla="*/ 179065 h 213783"/>
                <a:gd name="connsiteX4" fmla="*/ 13782 w 146660"/>
                <a:gd name="connsiteY4" fmla="*/ 161074 h 213783"/>
                <a:gd name="connsiteX5" fmla="*/ 15571 w 146660"/>
                <a:gd name="connsiteY5" fmla="*/ 161074 h 213783"/>
                <a:gd name="connsiteX6" fmla="*/ 65966 w 146660"/>
                <a:gd name="connsiteY6" fmla="*/ 178118 h 213783"/>
                <a:gd name="connsiteX7" fmla="*/ 107523 w 146660"/>
                <a:gd name="connsiteY7" fmla="*/ 141611 h 213783"/>
                <a:gd name="connsiteX8" fmla="*/ 106892 w 146660"/>
                <a:gd name="connsiteY8" fmla="*/ 125409 h 213783"/>
                <a:gd name="connsiteX9" fmla="*/ 106892 w 146660"/>
                <a:gd name="connsiteY9" fmla="*/ 121621 h 213783"/>
                <a:gd name="connsiteX10" fmla="*/ 65966 w 146660"/>
                <a:gd name="connsiteY10" fmla="*/ 145188 h 213783"/>
                <a:gd name="connsiteX11" fmla="*/ 0 w 146660"/>
                <a:gd name="connsiteY11" fmla="*/ 81011 h 213783"/>
                <a:gd name="connsiteX12" fmla="*/ 80695 w 146660"/>
                <a:gd name="connsiteY12" fmla="*/ 0 h 213783"/>
                <a:gd name="connsiteX13" fmla="*/ 145503 w 146660"/>
                <a:gd name="connsiteY13" fmla="*/ 69543 h 213783"/>
                <a:gd name="connsiteX14" fmla="*/ 145503 w 146660"/>
                <a:gd name="connsiteY14" fmla="*/ 96687 h 213783"/>
                <a:gd name="connsiteX15" fmla="*/ 146135 w 146660"/>
                <a:gd name="connsiteY15" fmla="*/ 118149 h 213783"/>
                <a:gd name="connsiteX16" fmla="*/ 40610 w 146660"/>
                <a:gd name="connsiteY16" fmla="*/ 75961 h 213783"/>
                <a:gd name="connsiteX17" fmla="*/ 72173 w 146660"/>
                <a:gd name="connsiteY17" fmla="*/ 111942 h 213783"/>
                <a:gd name="connsiteX18" fmla="*/ 106050 w 146660"/>
                <a:gd name="connsiteY18" fmla="*/ 71857 h 213783"/>
                <a:gd name="connsiteX19" fmla="*/ 76276 w 146660"/>
                <a:gd name="connsiteY19" fmla="*/ 35034 h 213783"/>
                <a:gd name="connsiteX20" fmla="*/ 40610 w 146660"/>
                <a:gd name="connsiteY20" fmla="*/ 75961 h 2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660" h="213783">
                  <a:moveTo>
                    <a:pt x="146029" y="118044"/>
                  </a:moveTo>
                  <a:cubicBezTo>
                    <a:pt x="146345" y="124567"/>
                    <a:pt x="146661" y="133089"/>
                    <a:pt x="146661" y="138349"/>
                  </a:cubicBezTo>
                  <a:cubicBezTo>
                    <a:pt x="146661" y="178118"/>
                    <a:pt x="120148" y="213784"/>
                    <a:pt x="68911" y="213784"/>
                  </a:cubicBezTo>
                  <a:cubicBezTo>
                    <a:pt x="36192" y="213784"/>
                    <a:pt x="13782" y="197897"/>
                    <a:pt x="13782" y="179065"/>
                  </a:cubicBezTo>
                  <a:lnTo>
                    <a:pt x="13782" y="161074"/>
                  </a:lnTo>
                  <a:lnTo>
                    <a:pt x="15571" y="161074"/>
                  </a:lnTo>
                  <a:cubicBezTo>
                    <a:pt x="25039" y="171069"/>
                    <a:pt x="43241" y="178118"/>
                    <a:pt x="65966" y="178118"/>
                  </a:cubicBezTo>
                  <a:cubicBezTo>
                    <a:pt x="94582" y="178118"/>
                    <a:pt x="108365" y="164546"/>
                    <a:pt x="107523" y="141611"/>
                  </a:cubicBezTo>
                  <a:lnTo>
                    <a:pt x="106892" y="125409"/>
                  </a:lnTo>
                  <a:lnTo>
                    <a:pt x="106892" y="121621"/>
                  </a:lnTo>
                  <a:cubicBezTo>
                    <a:pt x="103630" y="133089"/>
                    <a:pt x="88585" y="145188"/>
                    <a:pt x="65966" y="145188"/>
                  </a:cubicBezTo>
                  <a:cubicBezTo>
                    <a:pt x="27354" y="145188"/>
                    <a:pt x="0" y="118360"/>
                    <a:pt x="0" y="81011"/>
                  </a:cubicBezTo>
                  <a:cubicBezTo>
                    <a:pt x="0" y="36192"/>
                    <a:pt x="29458" y="0"/>
                    <a:pt x="80695" y="0"/>
                  </a:cubicBezTo>
                  <a:cubicBezTo>
                    <a:pt x="120148" y="0"/>
                    <a:pt x="145503" y="28827"/>
                    <a:pt x="145503" y="69543"/>
                  </a:cubicBezTo>
                  <a:lnTo>
                    <a:pt x="145503" y="96687"/>
                  </a:lnTo>
                  <a:cubicBezTo>
                    <a:pt x="145503" y="101947"/>
                    <a:pt x="145819" y="111100"/>
                    <a:pt x="146135" y="118149"/>
                  </a:cubicBezTo>
                  <a:close/>
                  <a:moveTo>
                    <a:pt x="40610" y="75961"/>
                  </a:moveTo>
                  <a:cubicBezTo>
                    <a:pt x="40610" y="96581"/>
                    <a:pt x="53235" y="111942"/>
                    <a:pt x="72173" y="111942"/>
                  </a:cubicBezTo>
                  <a:cubicBezTo>
                    <a:pt x="91111" y="111942"/>
                    <a:pt x="106050" y="97213"/>
                    <a:pt x="106050" y="71857"/>
                  </a:cubicBezTo>
                  <a:cubicBezTo>
                    <a:pt x="106050" y="46502"/>
                    <a:pt x="93636" y="35034"/>
                    <a:pt x="76276" y="35034"/>
                  </a:cubicBezTo>
                  <a:cubicBezTo>
                    <a:pt x="55971" y="35034"/>
                    <a:pt x="40610" y="52078"/>
                    <a:pt x="40610" y="75961"/>
                  </a:cubicBezTo>
                  <a:close/>
                </a:path>
              </a:pathLst>
            </a:custGeom>
            <a:grpFill/>
            <a:ln w="10508" cap="flat">
              <a:noFill/>
              <a:prstDash val="solid"/>
              <a:miter/>
            </a:ln>
          </p:spPr>
          <p:txBody>
            <a:bodyPr rtlCol="0" anchor="ctr"/>
            <a:lstStyle/>
            <a:p>
              <a:endParaRPr lang="nl-NL"/>
            </a:p>
          </p:txBody>
        </p:sp>
        <p:sp>
          <p:nvSpPr>
            <p:cNvPr id="39" name="Freeform: Shape 38">
              <a:extLst>
                <a:ext uri="{FF2B5EF4-FFF2-40B4-BE49-F238E27FC236}">
                  <a16:creationId xmlns:a16="http://schemas.microsoft.com/office/drawing/2014/main" id="{9D96AF6F-B074-44BA-887D-2C3F0E2C33AF}"/>
                </a:ext>
              </a:extLst>
            </p:cNvPr>
            <p:cNvSpPr/>
            <p:nvPr/>
          </p:nvSpPr>
          <p:spPr>
            <a:xfrm>
              <a:off x="469404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3" y="196845"/>
                    <a:pt x="0" y="175067"/>
                    <a:pt x="0" y="137928"/>
                  </a:cubicBezTo>
                  <a:lnTo>
                    <a:pt x="0" y="42504"/>
                  </a:lnTo>
                  <a:cubicBezTo>
                    <a:pt x="0" y="26933"/>
                    <a:pt x="2946" y="21042"/>
                    <a:pt x="11468" y="10942"/>
                  </a:cubicBezTo>
                  <a:close/>
                </a:path>
              </a:pathLst>
            </a:custGeom>
            <a:grpFill/>
            <a:ln w="10508" cap="flat">
              <a:noFill/>
              <a:prstDash val="solid"/>
              <a:miter/>
            </a:ln>
          </p:spPr>
          <p:txBody>
            <a:bodyPr rtlCol="0" anchor="ctr"/>
            <a:lstStyle/>
            <a:p>
              <a:endParaRPr lang="nl-NL"/>
            </a:p>
          </p:txBody>
        </p:sp>
        <p:sp>
          <p:nvSpPr>
            <p:cNvPr id="40" name="Freeform: Shape 39">
              <a:extLst>
                <a:ext uri="{FF2B5EF4-FFF2-40B4-BE49-F238E27FC236}">
                  <a16:creationId xmlns:a16="http://schemas.microsoft.com/office/drawing/2014/main" id="{49B5D943-DE4D-4D64-9258-5D6EEA6862E7}"/>
                </a:ext>
              </a:extLst>
            </p:cNvPr>
            <p:cNvSpPr/>
            <p:nvPr/>
          </p:nvSpPr>
          <p:spPr>
            <a:xfrm>
              <a:off x="4813979" y="1688908"/>
              <a:ext cx="140032" cy="212100"/>
            </a:xfrm>
            <a:custGeom>
              <a:avLst/>
              <a:gdLst>
                <a:gd name="connsiteX0" fmla="*/ 127092 w 140032"/>
                <a:gd name="connsiteY0" fmla="*/ 211995 h 212100"/>
                <a:gd name="connsiteX1" fmla="*/ 100264 w 140032"/>
                <a:gd name="connsiteY1" fmla="*/ 185483 h 212100"/>
                <a:gd name="connsiteX2" fmla="*/ 100264 w 140032"/>
                <a:gd name="connsiteY2" fmla="*/ 120674 h 212100"/>
                <a:gd name="connsiteX3" fmla="*/ 68701 w 140032"/>
                <a:gd name="connsiteY3" fmla="*/ 84482 h 212100"/>
                <a:gd name="connsiteX4" fmla="*/ 40084 w 140032"/>
                <a:gd name="connsiteY4" fmla="*/ 121937 h 212100"/>
                <a:gd name="connsiteX5" fmla="*/ 40084 w 140032"/>
                <a:gd name="connsiteY5" fmla="*/ 212100 h 212100"/>
                <a:gd name="connsiteX6" fmla="*/ 27144 w 140032"/>
                <a:gd name="connsiteY6" fmla="*/ 212100 h 212100"/>
                <a:gd name="connsiteX7" fmla="*/ 0 w 140032"/>
                <a:gd name="connsiteY7" fmla="*/ 185588 h 212100"/>
                <a:gd name="connsiteX8" fmla="*/ 0 w 140032"/>
                <a:gd name="connsiteY8" fmla="*/ 0 h 212100"/>
                <a:gd name="connsiteX9" fmla="*/ 12415 w 140032"/>
                <a:gd name="connsiteY9" fmla="*/ 0 h 212100"/>
                <a:gd name="connsiteX10" fmla="*/ 40400 w 140032"/>
                <a:gd name="connsiteY10" fmla="*/ 25355 h 212100"/>
                <a:gd name="connsiteX11" fmla="*/ 40400 w 140032"/>
                <a:gd name="connsiteY11" fmla="*/ 70700 h 212100"/>
                <a:gd name="connsiteX12" fmla="*/ 74908 w 140032"/>
                <a:gd name="connsiteY12" fmla="*/ 49448 h 212100"/>
                <a:gd name="connsiteX13" fmla="*/ 140033 w 140032"/>
                <a:gd name="connsiteY13" fmla="*/ 118991 h 212100"/>
                <a:gd name="connsiteX14" fmla="*/ 140033 w 140032"/>
                <a:gd name="connsiteY14" fmla="*/ 212100 h 212100"/>
                <a:gd name="connsiteX15" fmla="*/ 127092 w 140032"/>
                <a:gd name="connsiteY15" fmla="*/ 212100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32" h="212100">
                  <a:moveTo>
                    <a:pt x="127092" y="211995"/>
                  </a:moveTo>
                  <a:cubicBezTo>
                    <a:pt x="110574" y="211995"/>
                    <a:pt x="100264" y="202526"/>
                    <a:pt x="100264" y="185483"/>
                  </a:cubicBezTo>
                  <a:lnTo>
                    <a:pt x="100264" y="120674"/>
                  </a:lnTo>
                  <a:cubicBezTo>
                    <a:pt x="100264" y="94793"/>
                    <a:pt x="86166" y="84482"/>
                    <a:pt x="68701" y="84482"/>
                  </a:cubicBezTo>
                  <a:cubicBezTo>
                    <a:pt x="56287" y="84482"/>
                    <a:pt x="40084" y="93951"/>
                    <a:pt x="40084" y="121937"/>
                  </a:cubicBezTo>
                  <a:lnTo>
                    <a:pt x="40084" y="212100"/>
                  </a:lnTo>
                  <a:lnTo>
                    <a:pt x="27144" y="212100"/>
                  </a:lnTo>
                  <a:cubicBezTo>
                    <a:pt x="8627" y="212100"/>
                    <a:pt x="0" y="201790"/>
                    <a:pt x="0" y="185588"/>
                  </a:cubicBezTo>
                  <a:lnTo>
                    <a:pt x="0" y="0"/>
                  </a:lnTo>
                  <a:lnTo>
                    <a:pt x="12415" y="0"/>
                  </a:lnTo>
                  <a:cubicBezTo>
                    <a:pt x="31247" y="0"/>
                    <a:pt x="40400" y="10626"/>
                    <a:pt x="40400" y="25355"/>
                  </a:cubicBezTo>
                  <a:lnTo>
                    <a:pt x="40400" y="70700"/>
                  </a:lnTo>
                  <a:cubicBezTo>
                    <a:pt x="46292" y="61231"/>
                    <a:pt x="59864" y="49448"/>
                    <a:pt x="74908" y="49448"/>
                  </a:cubicBezTo>
                  <a:cubicBezTo>
                    <a:pt x="115835" y="49448"/>
                    <a:pt x="140033" y="73856"/>
                    <a:pt x="140033" y="118991"/>
                  </a:cubicBezTo>
                  <a:lnTo>
                    <a:pt x="140033" y="212100"/>
                  </a:lnTo>
                  <a:lnTo>
                    <a:pt x="127092" y="212100"/>
                  </a:lnTo>
                  <a:close/>
                </a:path>
              </a:pathLst>
            </a:custGeom>
            <a:grpFill/>
            <a:ln w="10508" cap="flat">
              <a:noFill/>
              <a:prstDash val="solid"/>
              <a:miter/>
            </a:ln>
          </p:spPr>
          <p:txBody>
            <a:bodyPr rtlCol="0" anchor="ctr"/>
            <a:lstStyle/>
            <a:p>
              <a:endParaRPr lang="nl-NL" dirty="0"/>
            </a:p>
          </p:txBody>
        </p:sp>
        <p:sp>
          <p:nvSpPr>
            <p:cNvPr id="41" name="Freeform: Shape 40">
              <a:extLst>
                <a:ext uri="{FF2B5EF4-FFF2-40B4-BE49-F238E27FC236}">
                  <a16:creationId xmlns:a16="http://schemas.microsoft.com/office/drawing/2014/main" id="{C1B7A312-93AA-4CA4-B525-129E2014A178}"/>
                </a:ext>
              </a:extLst>
            </p:cNvPr>
            <p:cNvSpPr/>
            <p:nvPr/>
          </p:nvSpPr>
          <p:spPr>
            <a:xfrm>
              <a:off x="4982839" y="1738356"/>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sp>
          <p:nvSpPr>
            <p:cNvPr id="42" name="Freeform: Shape 41">
              <a:extLst>
                <a:ext uri="{FF2B5EF4-FFF2-40B4-BE49-F238E27FC236}">
                  <a16:creationId xmlns:a16="http://schemas.microsoft.com/office/drawing/2014/main" id="{04A079BF-E5D5-45E2-8F00-BC2F2A43BEBB}"/>
                </a:ext>
              </a:extLst>
            </p:cNvPr>
            <p:cNvSpPr/>
            <p:nvPr/>
          </p:nvSpPr>
          <p:spPr>
            <a:xfrm>
              <a:off x="5219979" y="1685857"/>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grpFill/>
            <a:ln w="10508" cap="flat">
              <a:noFill/>
              <a:prstDash val="solid"/>
              <a:miter/>
            </a:ln>
          </p:spPr>
          <p:txBody>
            <a:bodyPr rtlCol="0" anchor="ctr"/>
            <a:lstStyle/>
            <a:p>
              <a:endParaRPr lang="nl-NL"/>
            </a:p>
          </p:txBody>
        </p:sp>
        <p:sp>
          <p:nvSpPr>
            <p:cNvPr id="43" name="Freeform: Shape 42">
              <a:extLst>
                <a:ext uri="{FF2B5EF4-FFF2-40B4-BE49-F238E27FC236}">
                  <a16:creationId xmlns:a16="http://schemas.microsoft.com/office/drawing/2014/main" id="{1C607AE8-63DD-4664-938E-1BC1E138CEFA}"/>
                </a:ext>
              </a:extLst>
            </p:cNvPr>
            <p:cNvSpPr/>
            <p:nvPr/>
          </p:nvSpPr>
          <p:spPr>
            <a:xfrm>
              <a:off x="5326976"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5 w 139611"/>
                <a:gd name="connsiteY3" fmla="*/ 0 h 162652"/>
                <a:gd name="connsiteX4" fmla="*/ 40085 w 139611"/>
                <a:gd name="connsiteY4" fmla="*/ 28301 h 162652"/>
                <a:gd name="connsiteX5" fmla="*/ 40085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5" y="0"/>
                  </a:lnTo>
                  <a:cubicBezTo>
                    <a:pt x="30090" y="0"/>
                    <a:pt x="40085" y="9679"/>
                    <a:pt x="40085" y="28301"/>
                  </a:cubicBezTo>
                  <a:lnTo>
                    <a:pt x="40085" y="86587"/>
                  </a:lnTo>
                  <a:cubicBezTo>
                    <a:pt x="40085"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grpFill/>
            <a:ln w="10508" cap="flat">
              <a:noFill/>
              <a:prstDash val="solid"/>
              <a:miter/>
            </a:ln>
          </p:spPr>
          <p:txBody>
            <a:bodyPr rtlCol="0" anchor="ctr"/>
            <a:lstStyle/>
            <a:p>
              <a:endParaRPr lang="nl-NL"/>
            </a:p>
          </p:txBody>
        </p:sp>
        <p:sp>
          <p:nvSpPr>
            <p:cNvPr id="44" name="Freeform: Shape 43">
              <a:extLst>
                <a:ext uri="{FF2B5EF4-FFF2-40B4-BE49-F238E27FC236}">
                  <a16:creationId xmlns:a16="http://schemas.microsoft.com/office/drawing/2014/main" id="{0F9D4CA1-F695-4036-9E95-47E15C1013F4}"/>
                </a:ext>
              </a:extLst>
            </p:cNvPr>
            <p:cNvSpPr/>
            <p:nvPr/>
          </p:nvSpPr>
          <p:spPr>
            <a:xfrm>
              <a:off x="550341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grpFill/>
            <a:ln w="10508" cap="flat">
              <a:noFill/>
              <a:prstDash val="solid"/>
              <a:miter/>
            </a:ln>
          </p:spPr>
          <p:txBody>
            <a:bodyPr rtlCol="0" anchor="ctr"/>
            <a:lstStyle/>
            <a:p>
              <a:endParaRPr lang="nl-NL"/>
            </a:p>
          </p:txBody>
        </p:sp>
        <p:sp>
          <p:nvSpPr>
            <p:cNvPr id="45" name="Freeform: Shape 44">
              <a:extLst>
                <a:ext uri="{FF2B5EF4-FFF2-40B4-BE49-F238E27FC236}">
                  <a16:creationId xmlns:a16="http://schemas.microsoft.com/office/drawing/2014/main" id="{CF23CA46-E466-4AE3-8FBF-FB91E79D39D3}"/>
                </a:ext>
              </a:extLst>
            </p:cNvPr>
            <p:cNvSpPr/>
            <p:nvPr/>
          </p:nvSpPr>
          <p:spPr>
            <a:xfrm>
              <a:off x="5620298"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4 w 139611"/>
                <a:gd name="connsiteY3" fmla="*/ 0 h 162652"/>
                <a:gd name="connsiteX4" fmla="*/ 40084 w 139611"/>
                <a:gd name="connsiteY4" fmla="*/ 28301 h 162652"/>
                <a:gd name="connsiteX5" fmla="*/ 40084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4" y="0"/>
                  </a:lnTo>
                  <a:cubicBezTo>
                    <a:pt x="30089" y="0"/>
                    <a:pt x="40084" y="9679"/>
                    <a:pt x="40084" y="28301"/>
                  </a:cubicBezTo>
                  <a:lnTo>
                    <a:pt x="40084" y="86587"/>
                  </a:lnTo>
                  <a:cubicBezTo>
                    <a:pt x="40084"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grpFill/>
            <a:ln w="10508"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E217DF56-0008-47DD-AD3F-B2B685402F51}"/>
                </a:ext>
              </a:extLst>
            </p:cNvPr>
            <p:cNvSpPr/>
            <p:nvPr/>
          </p:nvSpPr>
          <p:spPr>
            <a:xfrm>
              <a:off x="5795154" y="1740355"/>
              <a:ext cx="91636" cy="160548"/>
            </a:xfrm>
            <a:custGeom>
              <a:avLst/>
              <a:gdLst>
                <a:gd name="connsiteX0" fmla="*/ 90058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grpFill/>
            <a:ln w="10508"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8FDCB0D9-5BEB-44F2-82A2-F47088BFF387}"/>
                </a:ext>
              </a:extLst>
            </p:cNvPr>
            <p:cNvSpPr/>
            <p:nvPr/>
          </p:nvSpPr>
          <p:spPr>
            <a:xfrm>
              <a:off x="5900468" y="1738356"/>
              <a:ext cx="141400" cy="166124"/>
            </a:xfrm>
            <a:custGeom>
              <a:avLst/>
              <a:gdLst>
                <a:gd name="connsiteX0" fmla="*/ 66807 w 141400"/>
                <a:gd name="connsiteY0" fmla="*/ 100053 h 166124"/>
                <a:gd name="connsiteX1" fmla="*/ 40926 w 141400"/>
                <a:gd name="connsiteY1" fmla="*/ 100053 h 166124"/>
                <a:gd name="connsiteX2" fmla="*/ 85430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30"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7B38D563-2D1D-4D83-875F-52298A0D97FA}"/>
                </a:ext>
              </a:extLst>
            </p:cNvPr>
            <p:cNvSpPr/>
            <p:nvPr/>
          </p:nvSpPr>
          <p:spPr>
            <a:xfrm>
              <a:off x="4685099"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224 w 153814"/>
                <a:gd name="connsiteY5" fmla="*/ 35455 h 166229"/>
                <a:gd name="connsiteX6" fmla="*/ 41031 w 153814"/>
                <a:gd name="connsiteY6" fmla="*/ 80485 h 166229"/>
                <a:gd name="connsiteX7" fmla="*/ 78696 w 153814"/>
                <a:gd name="connsiteY7" fmla="*/ 130879 h 166229"/>
                <a:gd name="connsiteX8" fmla="*/ 112889 w 153814"/>
                <a:gd name="connsiteY8" fmla="*/ 86061 h 166229"/>
                <a:gd name="connsiteX9" fmla="*/ 75224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224" y="35455"/>
                  </a:moveTo>
                  <a:cubicBezTo>
                    <a:pt x="52499" y="35455"/>
                    <a:pt x="41031" y="54288"/>
                    <a:pt x="41031" y="80485"/>
                  </a:cubicBezTo>
                  <a:cubicBezTo>
                    <a:pt x="41031" y="112047"/>
                    <a:pt x="52499" y="130879"/>
                    <a:pt x="78696" y="130879"/>
                  </a:cubicBezTo>
                  <a:cubicBezTo>
                    <a:pt x="101631" y="130879"/>
                    <a:pt x="112889" y="112047"/>
                    <a:pt x="112889" y="86061"/>
                  </a:cubicBezTo>
                  <a:cubicBezTo>
                    <a:pt x="112889" y="54288"/>
                    <a:pt x="101105" y="35350"/>
                    <a:pt x="75224" y="35350"/>
                  </a:cubicBezTo>
                  <a:close/>
                </a:path>
              </a:pathLst>
            </a:custGeom>
            <a:grpFill/>
            <a:ln w="10508" cap="flat">
              <a:noFill/>
              <a:prstDash val="solid"/>
              <a:miter/>
            </a:ln>
          </p:spPr>
          <p:txBody>
            <a:bodyPr rtlCol="0" anchor="ctr"/>
            <a:lstStyle/>
            <a:p>
              <a:endParaRPr lang="nl-NL"/>
            </a:p>
          </p:txBody>
        </p:sp>
        <p:sp>
          <p:nvSpPr>
            <p:cNvPr id="49" name="Freeform: Shape 48">
              <a:extLst>
                <a:ext uri="{FF2B5EF4-FFF2-40B4-BE49-F238E27FC236}">
                  <a16:creationId xmlns:a16="http://schemas.microsoft.com/office/drawing/2014/main" id="{51AF3524-F311-4E92-B2B9-EE093E709952}"/>
                </a:ext>
              </a:extLst>
            </p:cNvPr>
            <p:cNvSpPr/>
            <p:nvPr/>
          </p:nvSpPr>
          <p:spPr>
            <a:xfrm>
              <a:off x="4868267" y="2001483"/>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grpFill/>
            <a:ln w="10508"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4DD21E30-4FF5-4A44-A728-F84497DEACA1}"/>
                </a:ext>
              </a:extLst>
            </p:cNvPr>
            <p:cNvSpPr/>
            <p:nvPr/>
          </p:nvSpPr>
          <p:spPr>
            <a:xfrm>
              <a:off x="5034917"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grpFill/>
            <a:ln w="10508"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CA0AF4C0-4336-4546-AAE0-A081D6A2E6C2}"/>
                </a:ext>
              </a:extLst>
            </p:cNvPr>
            <p:cNvSpPr/>
            <p:nvPr/>
          </p:nvSpPr>
          <p:spPr>
            <a:xfrm>
              <a:off x="5190941"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D473CB6C-AC96-46D8-9D4E-A2A6AD7A595F}"/>
                </a:ext>
              </a:extLst>
            </p:cNvPr>
            <p:cNvSpPr/>
            <p:nvPr/>
          </p:nvSpPr>
          <p:spPr>
            <a:xfrm>
              <a:off x="5360853" y="2055981"/>
              <a:ext cx="91636" cy="160548"/>
            </a:xfrm>
            <a:custGeom>
              <a:avLst/>
              <a:gdLst>
                <a:gd name="connsiteX0" fmla="*/ 90059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4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9"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10" y="0"/>
                    <a:pt x="91637" y="13888"/>
                    <a:pt x="91637" y="25881"/>
                  </a:cubicBezTo>
                  <a:lnTo>
                    <a:pt x="91637" y="39979"/>
                  </a:lnTo>
                  <a:lnTo>
                    <a:pt x="90164" y="39979"/>
                  </a:lnTo>
                  <a:close/>
                </a:path>
              </a:pathLst>
            </a:custGeom>
            <a:grpFill/>
            <a:ln w="10508"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B421F011-0247-4DBE-B71E-33A05C044928}"/>
                </a:ext>
              </a:extLst>
            </p:cNvPr>
            <p:cNvSpPr/>
            <p:nvPr/>
          </p:nvSpPr>
          <p:spPr>
            <a:xfrm>
              <a:off x="5466167"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119 w 153814"/>
                <a:gd name="connsiteY5" fmla="*/ 35455 h 166229"/>
                <a:gd name="connsiteX6" fmla="*/ 40926 w 153814"/>
                <a:gd name="connsiteY6" fmla="*/ 80485 h 166229"/>
                <a:gd name="connsiteX7" fmla="*/ 78591 w 153814"/>
                <a:gd name="connsiteY7" fmla="*/ 130879 h 166229"/>
                <a:gd name="connsiteX8" fmla="*/ 112784 w 153814"/>
                <a:gd name="connsiteY8" fmla="*/ 86061 h 166229"/>
                <a:gd name="connsiteX9" fmla="*/ 75119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119" y="35455"/>
                  </a:moveTo>
                  <a:cubicBezTo>
                    <a:pt x="52394" y="35455"/>
                    <a:pt x="40926" y="54288"/>
                    <a:pt x="40926" y="80485"/>
                  </a:cubicBezTo>
                  <a:cubicBezTo>
                    <a:pt x="40926" y="112047"/>
                    <a:pt x="52394" y="130879"/>
                    <a:pt x="78591" y="130879"/>
                  </a:cubicBezTo>
                  <a:cubicBezTo>
                    <a:pt x="101527" y="130879"/>
                    <a:pt x="112784" y="112047"/>
                    <a:pt x="112784" y="86061"/>
                  </a:cubicBezTo>
                  <a:cubicBezTo>
                    <a:pt x="112784" y="54288"/>
                    <a:pt x="101000" y="35350"/>
                    <a:pt x="75119" y="35350"/>
                  </a:cubicBezTo>
                  <a:close/>
                </a:path>
              </a:pathLst>
            </a:custGeom>
            <a:grpFill/>
            <a:ln w="10508"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CDB60A58-F838-4626-8334-B8F568F112DD}"/>
                </a:ext>
              </a:extLst>
            </p:cNvPr>
            <p:cNvSpPr/>
            <p:nvPr/>
          </p:nvSpPr>
          <p:spPr>
            <a:xfrm>
              <a:off x="5641339" y="2053982"/>
              <a:ext cx="122041" cy="166124"/>
            </a:xfrm>
            <a:custGeom>
              <a:avLst/>
              <a:gdLst>
                <a:gd name="connsiteX0" fmla="*/ 55655 w 122041"/>
                <a:gd name="connsiteY0" fmla="*/ 166124 h 166124"/>
                <a:gd name="connsiteX1" fmla="*/ 4734 w 122041"/>
                <a:gd name="connsiteY1" fmla="*/ 134877 h 166124"/>
                <a:gd name="connsiteX2" fmla="*/ 4734 w 122041"/>
                <a:gd name="connsiteY2" fmla="*/ 116887 h 166124"/>
                <a:gd name="connsiteX3" fmla="*/ 6207 w 122041"/>
                <a:gd name="connsiteY3" fmla="*/ 116887 h 166124"/>
                <a:gd name="connsiteX4" fmla="*/ 53972 w 122041"/>
                <a:gd name="connsiteY4" fmla="*/ 131932 h 166124"/>
                <a:gd name="connsiteX5" fmla="*/ 82799 w 122041"/>
                <a:gd name="connsiteY5" fmla="*/ 114572 h 166124"/>
                <a:gd name="connsiteX6" fmla="*/ 49763 w 122041"/>
                <a:gd name="connsiteY6" fmla="*/ 97213 h 166124"/>
                <a:gd name="connsiteX7" fmla="*/ 0 w 122041"/>
                <a:gd name="connsiteY7" fmla="*/ 55129 h 166124"/>
                <a:gd name="connsiteX8" fmla="*/ 67438 w 122041"/>
                <a:gd name="connsiteY8" fmla="*/ 0 h 166124"/>
                <a:gd name="connsiteX9" fmla="*/ 118149 w 122041"/>
                <a:gd name="connsiteY9" fmla="*/ 33877 h 166124"/>
                <a:gd name="connsiteX10" fmla="*/ 118149 w 122041"/>
                <a:gd name="connsiteY10" fmla="*/ 48922 h 166124"/>
                <a:gd name="connsiteX11" fmla="*/ 116676 w 122041"/>
                <a:gd name="connsiteY11" fmla="*/ 48922 h 166124"/>
                <a:gd name="connsiteX12" fmla="*/ 71331 w 122041"/>
                <a:gd name="connsiteY12" fmla="*/ 34193 h 166124"/>
                <a:gd name="connsiteX13" fmla="*/ 39558 w 122041"/>
                <a:gd name="connsiteY13" fmla="*/ 51868 h 166124"/>
                <a:gd name="connsiteX14" fmla="*/ 71331 w 122041"/>
                <a:gd name="connsiteY14" fmla="*/ 67439 h 166124"/>
                <a:gd name="connsiteX15" fmla="*/ 122042 w 122041"/>
                <a:gd name="connsiteY15" fmla="*/ 112468 h 166124"/>
                <a:gd name="connsiteX16" fmla="*/ 55760 w 122041"/>
                <a:gd name="connsiteY16" fmla="*/ 166124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41" h="166124">
                  <a:moveTo>
                    <a:pt x="55655" y="166124"/>
                  </a:moveTo>
                  <a:cubicBezTo>
                    <a:pt x="26512" y="166124"/>
                    <a:pt x="4734" y="151079"/>
                    <a:pt x="4734" y="134877"/>
                  </a:cubicBezTo>
                  <a:lnTo>
                    <a:pt x="4734" y="116887"/>
                  </a:lnTo>
                  <a:lnTo>
                    <a:pt x="6207" y="116887"/>
                  </a:lnTo>
                  <a:cubicBezTo>
                    <a:pt x="14729" y="124883"/>
                    <a:pt x="35034" y="131932"/>
                    <a:pt x="53972" y="131932"/>
                  </a:cubicBezTo>
                  <a:cubicBezTo>
                    <a:pt x="72909" y="131932"/>
                    <a:pt x="82799" y="126355"/>
                    <a:pt x="82799" y="114572"/>
                  </a:cubicBezTo>
                  <a:cubicBezTo>
                    <a:pt x="82799" y="105419"/>
                    <a:pt x="77223" y="101000"/>
                    <a:pt x="49763" y="97213"/>
                  </a:cubicBezTo>
                  <a:cubicBezTo>
                    <a:pt x="16202" y="92478"/>
                    <a:pt x="0" y="79222"/>
                    <a:pt x="0" y="55129"/>
                  </a:cubicBezTo>
                  <a:cubicBezTo>
                    <a:pt x="0" y="25355"/>
                    <a:pt x="26828" y="0"/>
                    <a:pt x="67438" y="0"/>
                  </a:cubicBezTo>
                  <a:cubicBezTo>
                    <a:pt x="103420" y="0"/>
                    <a:pt x="118149" y="18517"/>
                    <a:pt x="118149" y="33877"/>
                  </a:cubicBezTo>
                  <a:lnTo>
                    <a:pt x="118149" y="48922"/>
                  </a:lnTo>
                  <a:lnTo>
                    <a:pt x="116676" y="48922"/>
                  </a:lnTo>
                  <a:cubicBezTo>
                    <a:pt x="108470" y="40716"/>
                    <a:pt x="90163" y="34193"/>
                    <a:pt x="71331" y="34193"/>
                  </a:cubicBezTo>
                  <a:cubicBezTo>
                    <a:pt x="47133" y="34193"/>
                    <a:pt x="39558" y="41557"/>
                    <a:pt x="39558" y="51868"/>
                  </a:cubicBezTo>
                  <a:cubicBezTo>
                    <a:pt x="39558" y="59864"/>
                    <a:pt x="44293" y="63020"/>
                    <a:pt x="71331" y="67439"/>
                  </a:cubicBezTo>
                  <a:cubicBezTo>
                    <a:pt x="104367" y="72699"/>
                    <a:pt x="122042" y="87218"/>
                    <a:pt x="122042" y="112468"/>
                  </a:cubicBezTo>
                  <a:cubicBezTo>
                    <a:pt x="122042" y="146029"/>
                    <a:pt x="98475" y="166124"/>
                    <a:pt x="55760" y="166124"/>
                  </a:cubicBezTo>
                  <a:close/>
                </a:path>
              </a:pathLst>
            </a:custGeom>
            <a:grpFill/>
            <a:ln w="10508"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514B8BE0-16BC-4243-BCA2-96A21C5285E0}"/>
                </a:ext>
              </a:extLst>
            </p:cNvPr>
            <p:cNvSpPr/>
            <p:nvPr/>
          </p:nvSpPr>
          <p:spPr>
            <a:xfrm>
              <a:off x="5791366" y="2053982"/>
              <a:ext cx="151710" cy="212626"/>
            </a:xfrm>
            <a:custGeom>
              <a:avLst/>
              <a:gdLst>
                <a:gd name="connsiteX0" fmla="*/ 80169 w 151710"/>
                <a:gd name="connsiteY0" fmla="*/ 166124 h 212626"/>
                <a:gd name="connsiteX1" fmla="*/ 40084 w 151710"/>
                <a:gd name="connsiteY1" fmla="*/ 142558 h 212626"/>
                <a:gd name="connsiteX2" fmla="*/ 40084 w 151710"/>
                <a:gd name="connsiteY2" fmla="*/ 212626 h 212626"/>
                <a:gd name="connsiteX3" fmla="*/ 27670 w 151710"/>
                <a:gd name="connsiteY3" fmla="*/ 212626 h 212626"/>
                <a:gd name="connsiteX4" fmla="*/ 0 w 151710"/>
                <a:gd name="connsiteY4" fmla="*/ 185272 h 212626"/>
                <a:gd name="connsiteX5" fmla="*/ 0 w 151710"/>
                <a:gd name="connsiteY5" fmla="*/ 89217 h 212626"/>
                <a:gd name="connsiteX6" fmla="*/ 79538 w 151710"/>
                <a:gd name="connsiteY6" fmla="*/ 0 h 212626"/>
                <a:gd name="connsiteX7" fmla="*/ 151711 w 151710"/>
                <a:gd name="connsiteY7" fmla="*/ 78380 h 212626"/>
                <a:gd name="connsiteX8" fmla="*/ 80169 w 151710"/>
                <a:gd name="connsiteY8" fmla="*/ 166124 h 212626"/>
                <a:gd name="connsiteX9" fmla="*/ 73436 w 151710"/>
                <a:gd name="connsiteY9" fmla="*/ 35034 h 212626"/>
                <a:gd name="connsiteX10" fmla="*/ 39559 w 151710"/>
                <a:gd name="connsiteY10" fmla="*/ 81326 h 212626"/>
                <a:gd name="connsiteX11" fmla="*/ 78696 w 151710"/>
                <a:gd name="connsiteY11" fmla="*/ 131090 h 212626"/>
                <a:gd name="connsiteX12" fmla="*/ 111100 w 151710"/>
                <a:gd name="connsiteY12" fmla="*/ 88691 h 212626"/>
                <a:gd name="connsiteX13" fmla="*/ 73436 w 151710"/>
                <a:gd name="connsiteY13" fmla="*/ 35034 h 21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710" h="212626">
                  <a:moveTo>
                    <a:pt x="80169" y="166124"/>
                  </a:moveTo>
                  <a:cubicBezTo>
                    <a:pt x="62494" y="166124"/>
                    <a:pt x="48080" y="156130"/>
                    <a:pt x="40084" y="142558"/>
                  </a:cubicBezTo>
                  <a:lnTo>
                    <a:pt x="40084" y="212626"/>
                  </a:lnTo>
                  <a:lnTo>
                    <a:pt x="27670" y="212626"/>
                  </a:lnTo>
                  <a:cubicBezTo>
                    <a:pt x="13572" y="212626"/>
                    <a:pt x="0" y="202316"/>
                    <a:pt x="0" y="185272"/>
                  </a:cubicBezTo>
                  <a:lnTo>
                    <a:pt x="0" y="89217"/>
                  </a:lnTo>
                  <a:cubicBezTo>
                    <a:pt x="0" y="36507"/>
                    <a:pt x="23567" y="0"/>
                    <a:pt x="79538" y="0"/>
                  </a:cubicBezTo>
                  <a:cubicBezTo>
                    <a:pt x="121621" y="0"/>
                    <a:pt x="151711" y="38296"/>
                    <a:pt x="151711" y="78380"/>
                  </a:cubicBezTo>
                  <a:cubicBezTo>
                    <a:pt x="151711" y="129301"/>
                    <a:pt x="126356" y="166124"/>
                    <a:pt x="80169" y="166124"/>
                  </a:cubicBezTo>
                  <a:close/>
                  <a:moveTo>
                    <a:pt x="73436" y="35034"/>
                  </a:moveTo>
                  <a:cubicBezTo>
                    <a:pt x="51657" y="35034"/>
                    <a:pt x="39559" y="53867"/>
                    <a:pt x="39559" y="81326"/>
                  </a:cubicBezTo>
                  <a:cubicBezTo>
                    <a:pt x="39559" y="113099"/>
                    <a:pt x="55129" y="131090"/>
                    <a:pt x="78696" y="131090"/>
                  </a:cubicBezTo>
                  <a:cubicBezTo>
                    <a:pt x="97844" y="131090"/>
                    <a:pt x="111100" y="114046"/>
                    <a:pt x="111100" y="88691"/>
                  </a:cubicBezTo>
                  <a:cubicBezTo>
                    <a:pt x="111100" y="51237"/>
                    <a:pt x="98686" y="35034"/>
                    <a:pt x="73436" y="35034"/>
                  </a:cubicBezTo>
                  <a:close/>
                </a:path>
              </a:pathLst>
            </a:custGeom>
            <a:grpFill/>
            <a:ln w="10508"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B4FC745E-941C-4CA9-8CD7-66FFED285720}"/>
                </a:ext>
              </a:extLst>
            </p:cNvPr>
            <p:cNvSpPr/>
            <p:nvPr/>
          </p:nvSpPr>
          <p:spPr>
            <a:xfrm>
              <a:off x="5964119"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grpFill/>
            <a:ln w="10508"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6A972957-7E3D-49A4-8C46-448113663B90}"/>
                </a:ext>
              </a:extLst>
            </p:cNvPr>
            <p:cNvSpPr/>
            <p:nvPr/>
          </p:nvSpPr>
          <p:spPr>
            <a:xfrm>
              <a:off x="6119407" y="2055981"/>
              <a:ext cx="129091" cy="163494"/>
            </a:xfrm>
            <a:custGeom>
              <a:avLst/>
              <a:gdLst>
                <a:gd name="connsiteX0" fmla="*/ 127618 w 129091"/>
                <a:gd name="connsiteY0" fmla="*/ 52710 h 163494"/>
                <a:gd name="connsiteX1" fmla="*/ 84588 w 129091"/>
                <a:gd name="connsiteY1" fmla="*/ 36192 h 163494"/>
                <a:gd name="connsiteX2" fmla="*/ 41242 w 129091"/>
                <a:gd name="connsiteY2" fmla="*/ 78275 h 163494"/>
                <a:gd name="connsiteX3" fmla="*/ 85114 w 129091"/>
                <a:gd name="connsiteY3" fmla="*/ 126881 h 163494"/>
                <a:gd name="connsiteX4" fmla="*/ 126987 w 129091"/>
                <a:gd name="connsiteY4" fmla="*/ 112152 h 163494"/>
                <a:gd name="connsiteX5" fmla="*/ 128460 w 129091"/>
                <a:gd name="connsiteY5" fmla="*/ 112152 h 163494"/>
                <a:gd name="connsiteX6" fmla="*/ 128460 w 129091"/>
                <a:gd name="connsiteY6" fmla="*/ 130459 h 163494"/>
                <a:gd name="connsiteX7" fmla="*/ 81326 w 129091"/>
                <a:gd name="connsiteY7" fmla="*/ 163494 h 163494"/>
                <a:gd name="connsiteX8" fmla="*/ 0 w 129091"/>
                <a:gd name="connsiteY8" fmla="*/ 84272 h 163494"/>
                <a:gd name="connsiteX9" fmla="*/ 85745 w 129091"/>
                <a:gd name="connsiteY9" fmla="*/ 0 h 163494"/>
                <a:gd name="connsiteX10" fmla="*/ 129091 w 129091"/>
                <a:gd name="connsiteY10" fmla="*/ 34193 h 163494"/>
                <a:gd name="connsiteX11" fmla="*/ 129091 w 129091"/>
                <a:gd name="connsiteY11" fmla="*/ 52710 h 163494"/>
                <a:gd name="connsiteX12" fmla="*/ 127618 w 129091"/>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1" h="163494">
                  <a:moveTo>
                    <a:pt x="127618" y="52710"/>
                  </a:moveTo>
                  <a:cubicBezTo>
                    <a:pt x="122358" y="43556"/>
                    <a:pt x="107313" y="36192"/>
                    <a:pt x="84588" y="36192"/>
                  </a:cubicBezTo>
                  <a:cubicBezTo>
                    <a:pt x="61863" y="36192"/>
                    <a:pt x="41242" y="54708"/>
                    <a:pt x="41242" y="78275"/>
                  </a:cubicBezTo>
                  <a:cubicBezTo>
                    <a:pt x="41242" y="107102"/>
                    <a:pt x="58286" y="126881"/>
                    <a:pt x="85114" y="126881"/>
                  </a:cubicBezTo>
                  <a:cubicBezTo>
                    <a:pt x="107839" y="126881"/>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1" y="0"/>
                    <a:pt x="129091" y="15360"/>
                    <a:pt x="129091" y="34193"/>
                  </a:cubicBezTo>
                  <a:lnTo>
                    <a:pt x="129091" y="52710"/>
                  </a:lnTo>
                  <a:lnTo>
                    <a:pt x="127618" y="52710"/>
                  </a:lnTo>
                  <a:close/>
                </a:path>
              </a:pathLst>
            </a:custGeom>
            <a:grpFill/>
            <a:ln w="10508"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22997F9B-D0BB-4545-B273-578435313294}"/>
                </a:ext>
              </a:extLst>
            </p:cNvPr>
            <p:cNvSpPr/>
            <p:nvPr/>
          </p:nvSpPr>
          <p:spPr>
            <a:xfrm>
              <a:off x="6268803"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grpFill/>
            <a:ln w="10508" cap="flat">
              <a:noFill/>
              <a:prstDash val="solid"/>
              <a:miter/>
            </a:ln>
          </p:spPr>
          <p:txBody>
            <a:bodyPr rtlCol="0" anchor="ctr"/>
            <a:lstStyle/>
            <a:p>
              <a:endParaRPr lang="nl-NL"/>
            </a:p>
          </p:txBody>
        </p:sp>
      </p:grpSp>
      <p:sp>
        <p:nvSpPr>
          <p:cNvPr id="24" name="Freeform: Shape 23">
            <a:extLst>
              <a:ext uri="{FF2B5EF4-FFF2-40B4-BE49-F238E27FC236}">
                <a16:creationId xmlns:a16="http://schemas.microsoft.com/office/drawing/2014/main" id="{569A03D5-5B4E-455A-BE30-169AA7ED4944}"/>
              </a:ext>
            </a:extLst>
          </p:cNvPr>
          <p:cNvSpPr>
            <a:spLocks noChangeAspect="1"/>
          </p:cNvSpPr>
          <p:nvPr/>
        </p:nvSpPr>
        <p:spPr>
          <a:xfrm>
            <a:off x="4596272" y="2119199"/>
            <a:ext cx="16077" cy="515597"/>
          </a:xfrm>
          <a:custGeom>
            <a:avLst/>
            <a:gdLst>
              <a:gd name="connsiteX0" fmla="*/ 15781 w 31562"/>
              <a:gd name="connsiteY0" fmla="*/ 1012211 h 1012211"/>
              <a:gd name="connsiteX1" fmla="*/ 0 w 31562"/>
              <a:gd name="connsiteY1" fmla="*/ 996430 h 1012211"/>
              <a:gd name="connsiteX2" fmla="*/ 0 w 31562"/>
              <a:gd name="connsiteY2" fmla="*/ 15781 h 1012211"/>
              <a:gd name="connsiteX3" fmla="*/ 15781 w 31562"/>
              <a:gd name="connsiteY3" fmla="*/ 0 h 1012211"/>
              <a:gd name="connsiteX4" fmla="*/ 31563 w 31562"/>
              <a:gd name="connsiteY4" fmla="*/ 15781 h 1012211"/>
              <a:gd name="connsiteX5" fmla="*/ 31563 w 31562"/>
              <a:gd name="connsiteY5" fmla="*/ 996325 h 1012211"/>
              <a:gd name="connsiteX6" fmla="*/ 15781 w 31562"/>
              <a:gd name="connsiteY6" fmla="*/ 1012106 h 10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2" h="1012211">
                <a:moveTo>
                  <a:pt x="15781" y="1012211"/>
                </a:moveTo>
                <a:cubicBezTo>
                  <a:pt x="7049" y="1012211"/>
                  <a:pt x="0" y="1005162"/>
                  <a:pt x="0" y="996430"/>
                </a:cubicBezTo>
                <a:lnTo>
                  <a:pt x="0" y="15781"/>
                </a:lnTo>
                <a:cubicBezTo>
                  <a:pt x="0" y="7049"/>
                  <a:pt x="7049" y="0"/>
                  <a:pt x="15781" y="0"/>
                </a:cubicBezTo>
                <a:cubicBezTo>
                  <a:pt x="24514" y="0"/>
                  <a:pt x="31563" y="7049"/>
                  <a:pt x="31563" y="15781"/>
                </a:cubicBezTo>
                <a:lnTo>
                  <a:pt x="31563" y="996325"/>
                </a:lnTo>
                <a:cubicBezTo>
                  <a:pt x="31563" y="1005057"/>
                  <a:pt x="24514" y="1012106"/>
                  <a:pt x="15781" y="1012106"/>
                </a:cubicBezTo>
                <a:close/>
              </a:path>
            </a:pathLst>
          </a:custGeom>
          <a:solidFill>
            <a:schemeClr val="bg1"/>
          </a:solidFill>
          <a:ln w="10508" cap="flat">
            <a:noFill/>
            <a:prstDash val="solid"/>
            <a:miter/>
          </a:ln>
        </p:spPr>
        <p:txBody>
          <a:bodyPr rtlCol="0" anchor="ctr"/>
          <a:lstStyle/>
          <a:p>
            <a:endParaRPr lang="nl-NL"/>
          </a:p>
        </p:txBody>
      </p:sp>
      <p:sp>
        <p:nvSpPr>
          <p:cNvPr id="10" name="Title 9">
            <a:extLst>
              <a:ext uri="{FF2B5EF4-FFF2-40B4-BE49-F238E27FC236}">
                <a16:creationId xmlns:a16="http://schemas.microsoft.com/office/drawing/2014/main" id="{1E90F8CF-F392-47C6-98A9-AE7E16EFFFD4}"/>
              </a:ext>
            </a:extLst>
          </p:cNvPr>
          <p:cNvSpPr>
            <a:spLocks noGrp="1"/>
          </p:cNvSpPr>
          <p:nvPr>
            <p:ph type="title"/>
          </p:nvPr>
        </p:nvSpPr>
        <p:spPr>
          <a:xfrm>
            <a:off x="792163" y="3452519"/>
            <a:ext cx="7500844" cy="461665"/>
          </a:xfrm>
          <a:prstGeom prst="rect">
            <a:avLst/>
          </a:prstGeom>
        </p:spPr>
        <p:txBody>
          <a:bodyPr/>
          <a:lstStyle>
            <a:lvl1pPr algn="ctr">
              <a:defRPr>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21726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par>
                                <p:cTn id="8" presetID="22" presetClass="entr" presetSubtype="2" fill="hold"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10" presetClass="entr" presetSubtype="0" fill="hold" nodeType="withEffect">
                                  <p:stCondLst>
                                    <p:cond delay="7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22" presetClass="entr" presetSubtype="8" fill="hold" nodeType="withEffect">
                                  <p:stCondLst>
                                    <p:cond delay="125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10" presetClass="entr" presetSubtype="0" fill="hold" nodeType="withEffect">
                                  <p:stCondLst>
                                    <p:cond delay="1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2250"/>
                            </p:stCondLst>
                            <p:childTnLst>
                              <p:par>
                                <p:cTn id="21" presetID="53" presetClass="entr" presetSubtype="16" fill="hold" grpId="0" nodeType="after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750"/>
                            </p:stCondLst>
                            <p:childTnLst>
                              <p:par>
                                <p:cTn id="27" presetID="26" presetClass="emph" presetSubtype="0" fill="hold" grpId="1" nodeType="afterEffect" nodePh="1">
                                  <p:stCondLst>
                                    <p:cond delay="0"/>
                                  </p:stCondLst>
                                  <p:endCondLst>
                                    <p:cond evt="begin" delay="0">
                                      <p:tn val="27"/>
                                    </p:cond>
                                  </p:end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p:bldP spid="10"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4 Pictur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Picture Placeholder 2"/>
          <p:cNvSpPr>
            <a:spLocks noGrp="1"/>
          </p:cNvSpPr>
          <p:nvPr>
            <p:ph type="pic" idx="17"/>
          </p:nvPr>
        </p:nvSpPr>
        <p:spPr>
          <a:xfrm>
            <a:off x="681038"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8" name="Picture Placeholder 2"/>
          <p:cNvSpPr>
            <a:spLocks noGrp="1"/>
          </p:cNvSpPr>
          <p:nvPr>
            <p:ph type="pic" idx="18"/>
          </p:nvPr>
        </p:nvSpPr>
        <p:spPr>
          <a:xfrm>
            <a:off x="2738546"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9" name="Picture Placeholder 2"/>
          <p:cNvSpPr>
            <a:spLocks noGrp="1"/>
          </p:cNvSpPr>
          <p:nvPr>
            <p:ph type="pic" idx="19"/>
          </p:nvPr>
        </p:nvSpPr>
        <p:spPr>
          <a:xfrm>
            <a:off x="4796054"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0" name="Picture Placeholder 2"/>
          <p:cNvSpPr>
            <a:spLocks noGrp="1"/>
          </p:cNvSpPr>
          <p:nvPr>
            <p:ph type="pic" idx="20"/>
          </p:nvPr>
        </p:nvSpPr>
        <p:spPr>
          <a:xfrm>
            <a:off x="6853563" y="3486713"/>
            <a:ext cx="1817362" cy="1043854"/>
          </a:xfrm>
          <a:custGeom>
            <a:avLst/>
            <a:gdLst>
              <a:gd name="connsiteX0" fmla="*/ 193310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193310 w 1817362"/>
              <a:gd name="connsiteY8" fmla="*/ 0 h 1159838"/>
              <a:gd name="connsiteX0" fmla="*/ 48189 w 1862741"/>
              <a:gd name="connsiteY0" fmla="*/ 0 h 1159838"/>
              <a:gd name="connsiteX1" fmla="*/ 1862741 w 1862741"/>
              <a:gd name="connsiteY1" fmla="*/ 0 h 1159838"/>
              <a:gd name="connsiteX2" fmla="*/ 1862741 w 1862741"/>
              <a:gd name="connsiteY2" fmla="*/ 0 h 1159838"/>
              <a:gd name="connsiteX3" fmla="*/ 1862741 w 1862741"/>
              <a:gd name="connsiteY3" fmla="*/ 966528 h 1159838"/>
              <a:gd name="connsiteX4" fmla="*/ 1669431 w 1862741"/>
              <a:gd name="connsiteY4" fmla="*/ 1159838 h 1159838"/>
              <a:gd name="connsiteX5" fmla="*/ 45379 w 1862741"/>
              <a:gd name="connsiteY5" fmla="*/ 1159838 h 1159838"/>
              <a:gd name="connsiteX6" fmla="*/ 45379 w 1862741"/>
              <a:gd name="connsiteY6" fmla="*/ 1159838 h 1159838"/>
              <a:gd name="connsiteX7" fmla="*/ 45379 w 1862741"/>
              <a:gd name="connsiteY7" fmla="*/ 193310 h 1159838"/>
              <a:gd name="connsiteX8" fmla="*/ 48189 w 1862741"/>
              <a:gd name="connsiteY8" fmla="*/ 0 h 1159838"/>
              <a:gd name="connsiteX0" fmla="*/ 2810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2810 w 1817362"/>
              <a:gd name="connsiteY8" fmla="*/ 0 h 1159838"/>
              <a:gd name="connsiteX0" fmla="*/ 758 w 1817691"/>
              <a:gd name="connsiteY0" fmla="*/ 0 h 1159838"/>
              <a:gd name="connsiteX1" fmla="*/ 1817691 w 1817691"/>
              <a:gd name="connsiteY1" fmla="*/ 0 h 1159838"/>
              <a:gd name="connsiteX2" fmla="*/ 1817691 w 1817691"/>
              <a:gd name="connsiteY2" fmla="*/ 0 h 1159838"/>
              <a:gd name="connsiteX3" fmla="*/ 1817691 w 1817691"/>
              <a:gd name="connsiteY3" fmla="*/ 966528 h 1159838"/>
              <a:gd name="connsiteX4" fmla="*/ 1624381 w 1817691"/>
              <a:gd name="connsiteY4" fmla="*/ 1159838 h 1159838"/>
              <a:gd name="connsiteX5" fmla="*/ 329 w 1817691"/>
              <a:gd name="connsiteY5" fmla="*/ 1159838 h 1159838"/>
              <a:gd name="connsiteX6" fmla="*/ 329 w 1817691"/>
              <a:gd name="connsiteY6" fmla="*/ 1159838 h 1159838"/>
              <a:gd name="connsiteX7" fmla="*/ 329 w 1817691"/>
              <a:gd name="connsiteY7" fmla="*/ 193310 h 1159838"/>
              <a:gd name="connsiteX8" fmla="*/ 758 w 1817691"/>
              <a:gd name="connsiteY8" fmla="*/ 0 h 1159838"/>
              <a:gd name="connsiteX0" fmla="*/ 429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429 w 1817362"/>
              <a:gd name="connsiteY8" fmla="*/ 0 h 115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62" h="1159838">
                <a:moveTo>
                  <a:pt x="429" y="0"/>
                </a:moveTo>
                <a:lnTo>
                  <a:pt x="1817362" y="0"/>
                </a:lnTo>
                <a:lnTo>
                  <a:pt x="1817362" y="0"/>
                </a:lnTo>
                <a:lnTo>
                  <a:pt x="1817362" y="966528"/>
                </a:lnTo>
                <a:cubicBezTo>
                  <a:pt x="1817362" y="1073290"/>
                  <a:pt x="1730814" y="1159838"/>
                  <a:pt x="1624052" y="1159838"/>
                </a:cubicBezTo>
                <a:lnTo>
                  <a:pt x="0" y="1159838"/>
                </a:lnTo>
                <a:lnTo>
                  <a:pt x="0" y="1159838"/>
                </a:lnTo>
                <a:lnTo>
                  <a:pt x="0" y="193310"/>
                </a:lnTo>
                <a:cubicBezTo>
                  <a:pt x="0" y="86548"/>
                  <a:pt x="214" y="96655"/>
                  <a:pt x="429"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5" name="Content Placeholder 2">
            <a:extLst>
              <a:ext uri="{FF2B5EF4-FFF2-40B4-BE49-F238E27FC236}">
                <a16:creationId xmlns:a16="http://schemas.microsoft.com/office/drawing/2014/main" id="{FF3C8AE8-9A22-4552-A11B-E4992241F67D}"/>
              </a:ext>
            </a:extLst>
          </p:cNvPr>
          <p:cNvSpPr>
            <a:spLocks noGrp="1"/>
          </p:cNvSpPr>
          <p:nvPr>
            <p:ph idx="1"/>
          </p:nvPr>
        </p:nvSpPr>
        <p:spPr>
          <a:xfrm>
            <a:off x="792163" y="1029601"/>
            <a:ext cx="7773988" cy="231703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Placeholder 1">
            <a:extLst>
              <a:ext uri="{FF2B5EF4-FFF2-40B4-BE49-F238E27FC236}">
                <a16:creationId xmlns:a16="http://schemas.microsoft.com/office/drawing/2014/main" id="{23AE6EE9-7450-48E5-A2C7-941469C87B02}"/>
              </a:ext>
            </a:extLst>
          </p:cNvPr>
          <p:cNvSpPr>
            <a:spLocks noGrp="1"/>
          </p:cNvSpPr>
          <p:nvPr>
            <p:ph type="title"/>
          </p:nvPr>
        </p:nvSpPr>
        <p:spPr>
          <a:xfrm>
            <a:off x="792163" y="334800"/>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7417301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End Slide &quot;Print version&quo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7E72491-C6B8-438E-8125-087D84677824}"/>
              </a:ext>
            </a:extLst>
          </p:cNvPr>
          <p:cNvGrpSpPr/>
          <p:nvPr userDrawn="1"/>
        </p:nvGrpSpPr>
        <p:grpSpPr>
          <a:xfrm>
            <a:off x="-5460" y="4817"/>
            <a:ext cx="7459503" cy="5145120"/>
            <a:chOff x="1666973" y="1800"/>
            <a:chExt cx="7459503" cy="5716800"/>
          </a:xfrm>
        </p:grpSpPr>
        <p:sp>
          <p:nvSpPr>
            <p:cNvPr id="24" name="Freeform 24">
              <a:extLst>
                <a:ext uri="{FF2B5EF4-FFF2-40B4-BE49-F238E27FC236}">
                  <a16:creationId xmlns:a16="http://schemas.microsoft.com/office/drawing/2014/main" id="{2B15ABAD-A339-48AE-B35A-1E79FAB863B0}"/>
                </a:ext>
              </a:extLst>
            </p:cNvPr>
            <p:cNvSpPr>
              <a:spLocks noChangeAspect="1"/>
            </p:cNvSpPr>
            <p:nvPr userDrawn="1"/>
          </p:nvSpPr>
          <p:spPr bwMode="auto">
            <a:xfrm>
              <a:off x="1666973" y="1800"/>
              <a:ext cx="7459503" cy="5716800"/>
            </a:xfrm>
            <a:custGeom>
              <a:avLst/>
              <a:gdLst>
                <a:gd name="connsiteX0" fmla="*/ 5585169 w 7444315"/>
                <a:gd name="connsiteY0" fmla="*/ 0 h 5716800"/>
                <a:gd name="connsiteX1" fmla="*/ 7444315 w 7444315"/>
                <a:gd name="connsiteY1" fmla="*/ 0 h 5716800"/>
                <a:gd name="connsiteX2" fmla="*/ 5023705 w 7444315"/>
                <a:gd name="connsiteY2" fmla="*/ 3861096 h 5716800"/>
                <a:gd name="connsiteX3" fmla="*/ 5149768 w 7444315"/>
                <a:gd name="connsiteY3" fmla="*/ 4855770 h 5716800"/>
                <a:gd name="connsiteX4" fmla="*/ 4478283 w 7444315"/>
                <a:gd name="connsiteY4" fmla="*/ 2719531 h 5716800"/>
                <a:gd name="connsiteX5" fmla="*/ 5585169 w 7444315"/>
                <a:gd name="connsiteY5" fmla="*/ 0 h 5716800"/>
                <a:gd name="connsiteX6" fmla="*/ 0 w 7444315"/>
                <a:gd name="connsiteY6" fmla="*/ 0 h 5716800"/>
                <a:gd name="connsiteX7" fmla="*/ 5540757 w 7444315"/>
                <a:gd name="connsiteY7" fmla="*/ 0 h 5716800"/>
                <a:gd name="connsiteX8" fmla="*/ 3894280 w 7444315"/>
                <a:gd name="connsiteY8" fmla="*/ 3774330 h 5716800"/>
                <a:gd name="connsiteX9" fmla="*/ 4373780 w 7444315"/>
                <a:gd name="connsiteY9" fmla="*/ 5715000 h 5716800"/>
                <a:gd name="connsiteX10" fmla="*/ 5511871 w 7444315"/>
                <a:gd name="connsiteY10" fmla="*/ 5715000 h 5716800"/>
                <a:gd name="connsiteX11" fmla="*/ 5149768 w 7444315"/>
                <a:gd name="connsiteY11" fmla="*/ 4855770 h 5716800"/>
                <a:gd name="connsiteX12" fmla="*/ 5911744 w 7444315"/>
                <a:gd name="connsiteY12" fmla="*/ 5716800 h 5716800"/>
                <a:gd name="connsiteX13" fmla="*/ 1992846 w 7444315"/>
                <a:gd name="connsiteY13" fmla="*/ 5716800 h 5716800"/>
                <a:gd name="connsiteX14" fmla="*/ 0 w 7444315"/>
                <a:gd name="connsiteY14" fmla="*/ 0 h 5716800"/>
                <a:gd name="connsiteX0" fmla="*/ 5600357 w 7459503"/>
                <a:gd name="connsiteY0" fmla="*/ 0 h 5716800"/>
                <a:gd name="connsiteX1" fmla="*/ 7459503 w 7459503"/>
                <a:gd name="connsiteY1" fmla="*/ 0 h 5716800"/>
                <a:gd name="connsiteX2" fmla="*/ 5038893 w 7459503"/>
                <a:gd name="connsiteY2" fmla="*/ 3861096 h 5716800"/>
                <a:gd name="connsiteX3" fmla="*/ 5164956 w 7459503"/>
                <a:gd name="connsiteY3" fmla="*/ 4855770 h 5716800"/>
                <a:gd name="connsiteX4" fmla="*/ 4493471 w 7459503"/>
                <a:gd name="connsiteY4" fmla="*/ 2719531 h 5716800"/>
                <a:gd name="connsiteX5" fmla="*/ 5600357 w 7459503"/>
                <a:gd name="connsiteY5" fmla="*/ 0 h 5716800"/>
                <a:gd name="connsiteX6" fmla="*/ 15188 w 7459503"/>
                <a:gd name="connsiteY6" fmla="*/ 0 h 5716800"/>
                <a:gd name="connsiteX7" fmla="*/ 5555945 w 7459503"/>
                <a:gd name="connsiteY7" fmla="*/ 0 h 5716800"/>
                <a:gd name="connsiteX8" fmla="*/ 3909468 w 7459503"/>
                <a:gd name="connsiteY8" fmla="*/ 3774330 h 5716800"/>
                <a:gd name="connsiteX9" fmla="*/ 4388968 w 7459503"/>
                <a:gd name="connsiteY9" fmla="*/ 5715000 h 5716800"/>
                <a:gd name="connsiteX10" fmla="*/ 5527059 w 7459503"/>
                <a:gd name="connsiteY10" fmla="*/ 5715000 h 5716800"/>
                <a:gd name="connsiteX11" fmla="*/ 5164956 w 7459503"/>
                <a:gd name="connsiteY11" fmla="*/ 4855770 h 5716800"/>
                <a:gd name="connsiteX12" fmla="*/ 5926932 w 7459503"/>
                <a:gd name="connsiteY12" fmla="*/ 5716800 h 5716800"/>
                <a:gd name="connsiteX13" fmla="*/ 0 w 7459503"/>
                <a:gd name="connsiteY13" fmla="*/ 5713424 h 5716800"/>
                <a:gd name="connsiteX14" fmla="*/ 15188 w 7459503"/>
                <a:gd name="connsiteY14" fmla="*/ 0 h 5716800"/>
                <a:gd name="connsiteX0" fmla="*/ 5600357 w 7459503"/>
                <a:gd name="connsiteY0" fmla="*/ 0 h 5716800"/>
                <a:gd name="connsiteX1" fmla="*/ 7459503 w 7459503"/>
                <a:gd name="connsiteY1" fmla="*/ 0 h 5716800"/>
                <a:gd name="connsiteX2" fmla="*/ 5038893 w 7459503"/>
                <a:gd name="connsiteY2" fmla="*/ 3861096 h 5716800"/>
                <a:gd name="connsiteX3" fmla="*/ 5164956 w 7459503"/>
                <a:gd name="connsiteY3" fmla="*/ 4855770 h 5716800"/>
                <a:gd name="connsiteX4" fmla="*/ 4493471 w 7459503"/>
                <a:gd name="connsiteY4" fmla="*/ 2719531 h 5716800"/>
                <a:gd name="connsiteX5" fmla="*/ 5600357 w 7459503"/>
                <a:gd name="connsiteY5" fmla="*/ 0 h 5716800"/>
                <a:gd name="connsiteX6" fmla="*/ 12150 w 7459503"/>
                <a:gd name="connsiteY6" fmla="*/ 0 h 5716800"/>
                <a:gd name="connsiteX7" fmla="*/ 5555945 w 7459503"/>
                <a:gd name="connsiteY7" fmla="*/ 0 h 5716800"/>
                <a:gd name="connsiteX8" fmla="*/ 3909468 w 7459503"/>
                <a:gd name="connsiteY8" fmla="*/ 3774330 h 5716800"/>
                <a:gd name="connsiteX9" fmla="*/ 4388968 w 7459503"/>
                <a:gd name="connsiteY9" fmla="*/ 5715000 h 5716800"/>
                <a:gd name="connsiteX10" fmla="*/ 5527059 w 7459503"/>
                <a:gd name="connsiteY10" fmla="*/ 5715000 h 5716800"/>
                <a:gd name="connsiteX11" fmla="*/ 5164956 w 7459503"/>
                <a:gd name="connsiteY11" fmla="*/ 4855770 h 5716800"/>
                <a:gd name="connsiteX12" fmla="*/ 5926932 w 7459503"/>
                <a:gd name="connsiteY12" fmla="*/ 5716800 h 5716800"/>
                <a:gd name="connsiteX13" fmla="*/ 0 w 7459503"/>
                <a:gd name="connsiteY13" fmla="*/ 5713424 h 5716800"/>
                <a:gd name="connsiteX14" fmla="*/ 12150 w 7459503"/>
                <a:gd name="connsiteY14" fmla="*/ 0 h 57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59503" h="5716800">
                  <a:moveTo>
                    <a:pt x="5600357" y="0"/>
                  </a:moveTo>
                  <a:lnTo>
                    <a:pt x="7459503" y="0"/>
                  </a:lnTo>
                  <a:cubicBezTo>
                    <a:pt x="6052776" y="893692"/>
                    <a:pt x="5038893" y="2371609"/>
                    <a:pt x="5038893" y="3861096"/>
                  </a:cubicBezTo>
                  <a:cubicBezTo>
                    <a:pt x="5040361" y="4216660"/>
                    <a:pt x="5081338" y="4545354"/>
                    <a:pt x="5164956" y="4855770"/>
                  </a:cubicBezTo>
                  <a:cubicBezTo>
                    <a:pt x="4710408" y="4212189"/>
                    <a:pt x="4495464" y="3537377"/>
                    <a:pt x="4493471" y="2719531"/>
                  </a:cubicBezTo>
                  <a:cubicBezTo>
                    <a:pt x="4493471" y="1698260"/>
                    <a:pt x="4906747" y="757997"/>
                    <a:pt x="5600357" y="0"/>
                  </a:cubicBezTo>
                  <a:close/>
                  <a:moveTo>
                    <a:pt x="12150" y="0"/>
                  </a:moveTo>
                  <a:lnTo>
                    <a:pt x="5555945" y="0"/>
                  </a:lnTo>
                  <a:cubicBezTo>
                    <a:pt x="4527619" y="1020949"/>
                    <a:pt x="3906579" y="2371609"/>
                    <a:pt x="3909468" y="3774330"/>
                  </a:cubicBezTo>
                  <a:cubicBezTo>
                    <a:pt x="3909468" y="4508950"/>
                    <a:pt x="4013456" y="5084499"/>
                    <a:pt x="4388968" y="5715000"/>
                  </a:cubicBezTo>
                  <a:lnTo>
                    <a:pt x="5527059" y="5715000"/>
                  </a:lnTo>
                  <a:cubicBezTo>
                    <a:pt x="5365050" y="5440374"/>
                    <a:pt x="5244991" y="5156648"/>
                    <a:pt x="5164956" y="4855770"/>
                  </a:cubicBezTo>
                  <a:cubicBezTo>
                    <a:pt x="5369481" y="5145750"/>
                    <a:pt x="5622709" y="5429322"/>
                    <a:pt x="5926932" y="5716800"/>
                  </a:cubicBezTo>
                  <a:lnTo>
                    <a:pt x="0" y="5713424"/>
                  </a:lnTo>
                  <a:cubicBezTo>
                    <a:pt x="0" y="5713424"/>
                    <a:pt x="12150" y="5716800"/>
                    <a:pt x="12150" y="0"/>
                  </a:cubicBezTo>
                  <a:close/>
                </a:path>
              </a:pathLst>
            </a:custGeom>
            <a:solidFill>
              <a:srgbClr val="ECF7FE"/>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25" name="Freeform 25">
              <a:extLst>
                <a:ext uri="{FF2B5EF4-FFF2-40B4-BE49-F238E27FC236}">
                  <a16:creationId xmlns:a16="http://schemas.microsoft.com/office/drawing/2014/main" id="{67755616-E2DE-4B60-8F25-42E91BFD3D22}"/>
                </a:ext>
              </a:extLst>
            </p:cNvPr>
            <p:cNvSpPr>
              <a:spLocks noChangeAspect="1"/>
            </p:cNvSpPr>
            <p:nvPr userDrawn="1"/>
          </p:nvSpPr>
          <p:spPr bwMode="auto">
            <a:xfrm>
              <a:off x="5576555" y="1800"/>
              <a:ext cx="1690900" cy="5715000"/>
            </a:xfrm>
            <a:custGeom>
              <a:avLst/>
              <a:gdLst/>
              <a:ahLst/>
              <a:cxnLst/>
              <a:rect l="l" t="t" r="r" b="b"/>
              <a:pathLst>
                <a:path w="1690900" h="5715000">
                  <a:moveTo>
                    <a:pt x="1646488" y="0"/>
                  </a:moveTo>
                  <a:lnTo>
                    <a:pt x="1650206" y="0"/>
                  </a:lnTo>
                  <a:lnTo>
                    <a:pt x="1659036" y="0"/>
                  </a:lnTo>
                  <a:lnTo>
                    <a:pt x="1676231" y="0"/>
                  </a:lnTo>
                  <a:lnTo>
                    <a:pt x="1690900" y="0"/>
                  </a:lnTo>
                  <a:cubicBezTo>
                    <a:pt x="997290" y="757997"/>
                    <a:pt x="584014" y="1698260"/>
                    <a:pt x="584014" y="2719531"/>
                  </a:cubicBezTo>
                  <a:cubicBezTo>
                    <a:pt x="586007" y="3537378"/>
                    <a:pt x="800951" y="4212189"/>
                    <a:pt x="1255499" y="4855770"/>
                  </a:cubicBezTo>
                  <a:cubicBezTo>
                    <a:pt x="1335534" y="5156648"/>
                    <a:pt x="1455593" y="5440374"/>
                    <a:pt x="1617602" y="5715000"/>
                  </a:cubicBezTo>
                  <a:cubicBezTo>
                    <a:pt x="1617602" y="5715000"/>
                    <a:pt x="1617602" y="5715000"/>
                    <a:pt x="479511" y="5715000"/>
                  </a:cubicBezTo>
                  <a:cubicBezTo>
                    <a:pt x="103999" y="5084499"/>
                    <a:pt x="11" y="4508950"/>
                    <a:pt x="11" y="3774330"/>
                  </a:cubicBezTo>
                  <a:cubicBezTo>
                    <a:pt x="-2878" y="2371609"/>
                    <a:pt x="618162" y="1020949"/>
                    <a:pt x="1646488" y="0"/>
                  </a:cubicBezTo>
                  <a:close/>
                </a:path>
              </a:pathLst>
            </a:custGeom>
            <a:solidFill>
              <a:srgbClr val="CEEAF9"/>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grpSp>
      <p:sp>
        <p:nvSpPr>
          <p:cNvPr id="26" name="TextBox 25">
            <a:extLst>
              <a:ext uri="{FF2B5EF4-FFF2-40B4-BE49-F238E27FC236}">
                <a16:creationId xmlns:a16="http://schemas.microsoft.com/office/drawing/2014/main" id="{5A4174D7-339C-464B-96C5-77716E329CED}"/>
              </a:ext>
            </a:extLst>
          </p:cNvPr>
          <p:cNvSpPr txBox="1"/>
          <p:nvPr userDrawn="1"/>
        </p:nvSpPr>
        <p:spPr bwMode="gray">
          <a:xfrm>
            <a:off x="675824" y="3050258"/>
            <a:ext cx="4993835" cy="369332"/>
          </a:xfrm>
          <a:prstGeom prst="rect">
            <a:avLst/>
          </a:prstGeom>
          <a:noFill/>
        </p:spPr>
        <p:txBody>
          <a:bodyPr wrap="square" rtlCol="0">
            <a:spAutoFit/>
          </a:bodyPr>
          <a:lstStyle/>
          <a:p>
            <a:r>
              <a:rPr lang="en-GB" noProof="0" dirty="0">
                <a:solidFill>
                  <a:schemeClr val="tx2"/>
                </a:solidFill>
              </a:rPr>
              <a:t>Royal NLR - Netherlands Aerospace </a:t>
            </a:r>
            <a:r>
              <a:rPr lang="nl-NL" dirty="0">
                <a:solidFill>
                  <a:schemeClr val="tx2"/>
                </a:solidFill>
              </a:rPr>
              <a:t>Centre</a:t>
            </a:r>
            <a:endParaRPr lang="en-GB" noProof="0" dirty="0">
              <a:solidFill>
                <a:schemeClr val="tx2"/>
              </a:solidFill>
            </a:endParaRPr>
          </a:p>
        </p:txBody>
      </p:sp>
      <p:sp>
        <p:nvSpPr>
          <p:cNvPr id="27" name="TextBox 26">
            <a:extLst>
              <a:ext uri="{FF2B5EF4-FFF2-40B4-BE49-F238E27FC236}">
                <a16:creationId xmlns:a16="http://schemas.microsoft.com/office/drawing/2014/main" id="{DDADF6A1-09D6-4B3C-AC3A-A1360AA509E4}"/>
              </a:ext>
            </a:extLst>
          </p:cNvPr>
          <p:cNvSpPr txBox="1"/>
          <p:nvPr userDrawn="1"/>
        </p:nvSpPr>
        <p:spPr bwMode="gray">
          <a:xfrm>
            <a:off x="712933" y="3565903"/>
            <a:ext cx="2070090" cy="1015649"/>
          </a:xfrm>
          <a:prstGeom prst="rect">
            <a:avLst/>
          </a:prstGeom>
          <a:noFill/>
        </p:spPr>
        <p:txBody>
          <a:bodyPr wrap="none" lIns="91426" tIns="45713" rIns="91426" bIns="45713" rtlCol="0">
            <a:spAutoFit/>
          </a:bodyPr>
          <a:lstStyle/>
          <a:p>
            <a:pPr defTabSz="180000">
              <a:lnSpc>
                <a:spcPct val="100000"/>
              </a:lnSpc>
            </a:pPr>
            <a:r>
              <a:rPr lang="en-GB" sz="1000" b="0" noProof="0" dirty="0">
                <a:solidFill>
                  <a:schemeClr val="tx2"/>
                </a:solidFill>
              </a:rPr>
              <a:t>Anthony Fokkerweg 2</a:t>
            </a:r>
          </a:p>
          <a:p>
            <a:pPr defTabSz="180000">
              <a:lnSpc>
                <a:spcPct val="100000"/>
              </a:lnSpc>
            </a:pPr>
            <a:r>
              <a:rPr lang="en-GB" sz="1000" b="0" noProof="0" dirty="0">
                <a:solidFill>
                  <a:schemeClr val="tx2"/>
                </a:solidFill>
              </a:rPr>
              <a:t>1059 CM Amsterdam</a:t>
            </a:r>
          </a:p>
          <a:p>
            <a:pPr defTabSz="180000">
              <a:lnSpc>
                <a:spcPct val="100000"/>
              </a:lnSpc>
            </a:pPr>
            <a:r>
              <a:rPr lang="en-GB" sz="1000" b="0" noProof="0" dirty="0">
                <a:solidFill>
                  <a:schemeClr val="tx2"/>
                </a:solidFill>
              </a:rPr>
              <a:t>The</a:t>
            </a:r>
            <a:r>
              <a:rPr lang="en-GB" sz="1000" b="0" baseline="0" noProof="0" dirty="0">
                <a:solidFill>
                  <a:schemeClr val="tx2"/>
                </a:solidFill>
              </a:rPr>
              <a:t> Netherlands</a:t>
            </a:r>
            <a:endParaRPr lang="en-GB" sz="1000" b="0" noProof="0" dirty="0">
              <a:solidFill>
                <a:schemeClr val="tx2"/>
              </a:solidFill>
            </a:endParaRPr>
          </a:p>
          <a:p>
            <a:pPr defTabSz="180000">
              <a:lnSpc>
                <a:spcPct val="100000"/>
              </a:lnSpc>
            </a:pPr>
            <a:r>
              <a:rPr lang="en-GB" sz="1000" b="0" noProof="0" dirty="0">
                <a:solidFill>
                  <a:schemeClr val="tx2"/>
                </a:solidFill>
              </a:rPr>
              <a:t>	+31 88 511 31 13 </a:t>
            </a:r>
          </a:p>
          <a:p>
            <a:pPr defTabSz="180000">
              <a:lnSpc>
                <a:spcPct val="100000"/>
              </a:lnSpc>
            </a:pPr>
            <a:r>
              <a:rPr lang="en-GB" sz="1000" b="0" noProof="0" dirty="0">
                <a:solidFill>
                  <a:schemeClr val="tx2"/>
                </a:solidFill>
              </a:rPr>
              <a:t> </a:t>
            </a:r>
          </a:p>
          <a:p>
            <a:pPr defTabSz="180000">
              <a:lnSpc>
                <a:spcPct val="100000"/>
              </a:lnSpc>
            </a:pPr>
            <a:r>
              <a:rPr lang="en-GB" sz="1000" b="0" noProof="0" dirty="0">
                <a:solidFill>
                  <a:schemeClr val="tx2"/>
                </a:solidFill>
              </a:rPr>
              <a:t>	info@nlr.nl 		  www.nlr.org</a:t>
            </a:r>
          </a:p>
        </p:txBody>
      </p:sp>
      <p:sp>
        <p:nvSpPr>
          <p:cNvPr id="28" name="TextBox 27">
            <a:extLst>
              <a:ext uri="{FF2B5EF4-FFF2-40B4-BE49-F238E27FC236}">
                <a16:creationId xmlns:a16="http://schemas.microsoft.com/office/drawing/2014/main" id="{29D44839-6CD9-48F1-B757-C3FC3D1446E5}"/>
              </a:ext>
            </a:extLst>
          </p:cNvPr>
          <p:cNvSpPr txBox="1"/>
          <p:nvPr userDrawn="1"/>
        </p:nvSpPr>
        <p:spPr bwMode="gray">
          <a:xfrm>
            <a:off x="3137843" y="3565903"/>
            <a:ext cx="1419271" cy="707872"/>
          </a:xfrm>
          <a:prstGeom prst="rect">
            <a:avLst/>
          </a:prstGeom>
          <a:noFill/>
        </p:spPr>
        <p:txBody>
          <a:bodyPr wrap="none" lIns="91426" tIns="45713" rIns="91426" bIns="45713" rtlCol="0">
            <a:spAutoFit/>
          </a:bodyPr>
          <a:lstStyle/>
          <a:p>
            <a:pPr defTabSz="180000">
              <a:lnSpc>
                <a:spcPct val="100000"/>
              </a:lnSpc>
            </a:pPr>
            <a:r>
              <a:rPr lang="en-GB" sz="1000" b="0" noProof="0" dirty="0">
                <a:solidFill>
                  <a:schemeClr val="tx2"/>
                </a:solidFill>
              </a:rPr>
              <a:t>Voorsterweg 31</a:t>
            </a:r>
          </a:p>
          <a:p>
            <a:pPr defTabSz="180000">
              <a:lnSpc>
                <a:spcPct val="100000"/>
              </a:lnSpc>
            </a:pPr>
            <a:r>
              <a:rPr lang="en-GB" sz="1000" b="0" noProof="0" dirty="0">
                <a:solidFill>
                  <a:schemeClr val="tx2"/>
                </a:solidFill>
              </a:rPr>
              <a:t>8316 PR Marknesse</a:t>
            </a:r>
          </a:p>
          <a:p>
            <a:pPr marL="0" marR="0" indent="0" algn="l" defTabSz="180000" rtl="0" eaLnBrk="1" fontAlgn="auto" latinLnBrk="0" hangingPunct="1">
              <a:lnSpc>
                <a:spcPct val="100000"/>
              </a:lnSpc>
              <a:spcBef>
                <a:spcPts val="0"/>
              </a:spcBef>
              <a:spcAft>
                <a:spcPts val="0"/>
              </a:spcAft>
              <a:buClrTx/>
              <a:buSzTx/>
              <a:buFontTx/>
              <a:buNone/>
              <a:tabLst/>
              <a:defRPr/>
            </a:pPr>
            <a:r>
              <a:rPr lang="en-GB" sz="1000" b="0" noProof="0" dirty="0">
                <a:solidFill>
                  <a:schemeClr val="tx2"/>
                </a:solidFill>
              </a:rPr>
              <a:t>The</a:t>
            </a:r>
            <a:r>
              <a:rPr lang="en-GB" sz="1000" b="0" baseline="0" noProof="0" dirty="0">
                <a:solidFill>
                  <a:schemeClr val="tx2"/>
                </a:solidFill>
              </a:rPr>
              <a:t> Netherlands</a:t>
            </a:r>
          </a:p>
          <a:p>
            <a:pPr defTabSz="180000">
              <a:lnSpc>
                <a:spcPct val="100000"/>
              </a:lnSpc>
            </a:pPr>
            <a:r>
              <a:rPr lang="en-GB" sz="1000" b="0" noProof="0" dirty="0">
                <a:solidFill>
                  <a:schemeClr val="tx2"/>
                </a:solidFill>
              </a:rPr>
              <a:t>	+31 88 511 44 44 </a:t>
            </a:r>
          </a:p>
        </p:txBody>
      </p:sp>
      <p:cxnSp>
        <p:nvCxnSpPr>
          <p:cNvPr id="29" name="Straight Connector 28">
            <a:extLst>
              <a:ext uri="{FF2B5EF4-FFF2-40B4-BE49-F238E27FC236}">
                <a16:creationId xmlns:a16="http://schemas.microsoft.com/office/drawing/2014/main" id="{AB4C0D4E-1070-46C4-8AB9-F4348E921F90}"/>
              </a:ext>
            </a:extLst>
          </p:cNvPr>
          <p:cNvCxnSpPr>
            <a:cxnSpLocks/>
          </p:cNvCxnSpPr>
          <p:nvPr userDrawn="1"/>
        </p:nvCxnSpPr>
        <p:spPr bwMode="gray">
          <a:xfrm>
            <a:off x="3004953" y="3631496"/>
            <a:ext cx="0" cy="6884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C2FD011D-3EAB-46B5-ACE9-1C37FCF0D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7435" y="4381055"/>
            <a:ext cx="133350" cy="133350"/>
          </a:xfrm>
          <a:prstGeom prst="rect">
            <a:avLst/>
          </a:prstGeom>
        </p:spPr>
      </p:pic>
      <p:pic>
        <p:nvPicPr>
          <p:cNvPr id="31" name="Graphic 30">
            <a:extLst>
              <a:ext uri="{FF2B5EF4-FFF2-40B4-BE49-F238E27FC236}">
                <a16:creationId xmlns:a16="http://schemas.microsoft.com/office/drawing/2014/main" id="{36E7AA66-408F-460E-B43B-48F0A00FD3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7281" y="4407725"/>
            <a:ext cx="120015" cy="80010"/>
          </a:xfrm>
          <a:prstGeom prst="rect">
            <a:avLst/>
          </a:prstGeom>
        </p:spPr>
      </p:pic>
      <p:pic>
        <p:nvPicPr>
          <p:cNvPr id="32" name="Graphic 31">
            <a:extLst>
              <a:ext uri="{FF2B5EF4-FFF2-40B4-BE49-F238E27FC236}">
                <a16:creationId xmlns:a16="http://schemas.microsoft.com/office/drawing/2014/main" id="{903B40F3-F40C-41A6-84B7-B5723D25DA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948" y="4096594"/>
            <a:ext cx="106680" cy="106680"/>
          </a:xfrm>
          <a:prstGeom prst="rect">
            <a:avLst/>
          </a:prstGeom>
        </p:spPr>
      </p:pic>
      <p:grpSp>
        <p:nvGrpSpPr>
          <p:cNvPr id="36" name="Group 35">
            <a:extLst>
              <a:ext uri="{FF2B5EF4-FFF2-40B4-BE49-F238E27FC236}">
                <a16:creationId xmlns:a16="http://schemas.microsoft.com/office/drawing/2014/main" id="{8B2168CE-4855-40F1-8E6B-736CD550E865}"/>
              </a:ext>
            </a:extLst>
          </p:cNvPr>
          <p:cNvGrpSpPr/>
          <p:nvPr userDrawn="1"/>
        </p:nvGrpSpPr>
        <p:grpSpPr>
          <a:xfrm>
            <a:off x="494034" y="329048"/>
            <a:ext cx="3322765" cy="1826989"/>
            <a:chOff x="2736110" y="828575"/>
            <a:chExt cx="3674092" cy="2020163"/>
          </a:xfrm>
        </p:grpSpPr>
        <p:grpSp>
          <p:nvGrpSpPr>
            <p:cNvPr id="37" name="Graphic 3">
              <a:extLst>
                <a:ext uri="{FF2B5EF4-FFF2-40B4-BE49-F238E27FC236}">
                  <a16:creationId xmlns:a16="http://schemas.microsoft.com/office/drawing/2014/main" id="{122B81E5-DE3F-43F3-8391-9CA1DD110B5D}"/>
                </a:ext>
              </a:extLst>
            </p:cNvPr>
            <p:cNvGrpSpPr/>
            <p:nvPr/>
          </p:nvGrpSpPr>
          <p:grpSpPr>
            <a:xfrm>
              <a:off x="2736110" y="828575"/>
              <a:ext cx="1537413" cy="2020163"/>
              <a:chOff x="2736110" y="828575"/>
              <a:chExt cx="1537413" cy="2020163"/>
            </a:xfrm>
          </p:grpSpPr>
          <p:sp>
            <p:nvSpPr>
              <p:cNvPr id="72" name="Freeform: Shape 71">
                <a:extLst>
                  <a:ext uri="{FF2B5EF4-FFF2-40B4-BE49-F238E27FC236}">
                    <a16:creationId xmlns:a16="http://schemas.microsoft.com/office/drawing/2014/main" id="{C37969D4-9B18-4151-9601-F3CD680C854B}"/>
                  </a:ext>
                </a:extLst>
              </p:cNvPr>
              <p:cNvSpPr/>
              <p:nvPr/>
            </p:nvSpPr>
            <p:spPr>
              <a:xfrm>
                <a:off x="3676715" y="828575"/>
                <a:ext cx="416685" cy="322774"/>
              </a:xfrm>
              <a:custGeom>
                <a:avLst/>
                <a:gdLst>
                  <a:gd name="connsiteX0" fmla="*/ 30470 w 416685"/>
                  <a:gd name="connsiteY0" fmla="*/ 159013 h 322774"/>
                  <a:gd name="connsiteX1" fmla="*/ 88124 w 416685"/>
                  <a:gd name="connsiteY1" fmla="*/ 208461 h 322774"/>
                  <a:gd name="connsiteX2" fmla="*/ 94121 w 416685"/>
                  <a:gd name="connsiteY2" fmla="*/ 286210 h 322774"/>
                  <a:gd name="connsiteX3" fmla="*/ 117477 w 416685"/>
                  <a:gd name="connsiteY3" fmla="*/ 321350 h 322774"/>
                  <a:gd name="connsiteX4" fmla="*/ 123790 w 416685"/>
                  <a:gd name="connsiteY4" fmla="*/ 321140 h 322774"/>
                  <a:gd name="connsiteX5" fmla="*/ 185337 w 416685"/>
                  <a:gd name="connsiteY5" fmla="*/ 202149 h 322774"/>
                  <a:gd name="connsiteX6" fmla="*/ 384181 w 416685"/>
                  <a:gd name="connsiteY6" fmla="*/ 59907 h 322774"/>
                  <a:gd name="connsiteX7" fmla="*/ 415744 w 416685"/>
                  <a:gd name="connsiteY7" fmla="*/ 4567 h 322774"/>
                  <a:gd name="connsiteX8" fmla="*/ 349883 w 416685"/>
                  <a:gd name="connsiteY8" fmla="*/ 13510 h 322774"/>
                  <a:gd name="connsiteX9" fmla="*/ 134100 w 416685"/>
                  <a:gd name="connsiteY9" fmla="*/ 125136 h 322774"/>
                  <a:gd name="connsiteX10" fmla="*/ 3221 w 416685"/>
                  <a:gd name="connsiteY10" fmla="*/ 135236 h 322774"/>
                  <a:gd name="connsiteX11" fmla="*/ 1958 w 416685"/>
                  <a:gd name="connsiteY11" fmla="*/ 142706 h 322774"/>
                  <a:gd name="connsiteX12" fmla="*/ 20791 w 416685"/>
                  <a:gd name="connsiteY12" fmla="*/ 173216 h 322774"/>
                  <a:gd name="connsiteX13" fmla="*/ 30575 w 416685"/>
                  <a:gd name="connsiteY13" fmla="*/ 159013 h 3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685" h="322774">
                    <a:moveTo>
                      <a:pt x="30470" y="159013"/>
                    </a:moveTo>
                    <a:cubicBezTo>
                      <a:pt x="46462" y="149229"/>
                      <a:pt x="72238" y="171323"/>
                      <a:pt x="88124" y="208461"/>
                    </a:cubicBezTo>
                    <a:cubicBezTo>
                      <a:pt x="101486" y="239393"/>
                      <a:pt x="103380" y="271271"/>
                      <a:pt x="94121" y="286210"/>
                    </a:cubicBezTo>
                    <a:cubicBezTo>
                      <a:pt x="94121" y="286210"/>
                      <a:pt x="116636" y="320614"/>
                      <a:pt x="117477" y="321350"/>
                    </a:cubicBezTo>
                    <a:cubicBezTo>
                      <a:pt x="118214" y="322192"/>
                      <a:pt x="121896" y="324191"/>
                      <a:pt x="123790" y="321140"/>
                    </a:cubicBezTo>
                    <a:cubicBezTo>
                      <a:pt x="125578" y="317983"/>
                      <a:pt x="185337" y="202149"/>
                      <a:pt x="185337" y="202149"/>
                    </a:cubicBezTo>
                    <a:cubicBezTo>
                      <a:pt x="185337" y="202149"/>
                      <a:pt x="370714" y="72847"/>
                      <a:pt x="384181" y="59907"/>
                    </a:cubicBezTo>
                    <a:cubicBezTo>
                      <a:pt x="397648" y="46966"/>
                      <a:pt x="421741" y="16456"/>
                      <a:pt x="415744" y="4567"/>
                    </a:cubicBezTo>
                    <a:cubicBezTo>
                      <a:pt x="408590" y="-9531"/>
                      <a:pt x="349883" y="13510"/>
                      <a:pt x="349883" y="13510"/>
                    </a:cubicBezTo>
                    <a:lnTo>
                      <a:pt x="134100" y="125136"/>
                    </a:lnTo>
                    <a:cubicBezTo>
                      <a:pt x="134100" y="125136"/>
                      <a:pt x="9428" y="134500"/>
                      <a:pt x="3221" y="135236"/>
                    </a:cubicBezTo>
                    <a:cubicBezTo>
                      <a:pt x="-3197" y="135973"/>
                      <a:pt x="1958" y="142706"/>
                      <a:pt x="1958" y="142706"/>
                    </a:cubicBezTo>
                    <a:lnTo>
                      <a:pt x="20791" y="173216"/>
                    </a:lnTo>
                    <a:cubicBezTo>
                      <a:pt x="22790" y="166694"/>
                      <a:pt x="26051" y="161644"/>
                      <a:pt x="30575" y="159013"/>
                    </a:cubicBezTo>
                  </a:path>
                </a:pathLst>
              </a:custGeom>
              <a:solidFill>
                <a:srgbClr val="004C7D"/>
              </a:solidFill>
              <a:ln w="10508"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0EA12E70-334B-4453-918A-0D63616E9FC0}"/>
                  </a:ext>
                </a:extLst>
              </p:cNvPr>
              <p:cNvSpPr/>
              <p:nvPr/>
            </p:nvSpPr>
            <p:spPr>
              <a:xfrm>
                <a:off x="3680355" y="1027254"/>
                <a:ext cx="53750" cy="90721"/>
              </a:xfrm>
              <a:custGeom>
                <a:avLst/>
                <a:gdLst>
                  <a:gd name="connsiteX0" fmla="*/ 46715 w 53750"/>
                  <a:gd name="connsiteY0" fmla="*/ 33243 h 90721"/>
                  <a:gd name="connsiteX1" fmla="*/ 8735 w 53750"/>
                  <a:gd name="connsiteY1" fmla="*/ 1681 h 90721"/>
                  <a:gd name="connsiteX2" fmla="*/ 6946 w 53750"/>
                  <a:gd name="connsiteY2" fmla="*/ 57441 h 90721"/>
                  <a:gd name="connsiteX3" fmla="*/ 45032 w 53750"/>
                  <a:gd name="connsiteY3" fmla="*/ 89004 h 90721"/>
                  <a:gd name="connsiteX4" fmla="*/ 46715 w 53750"/>
                  <a:gd name="connsiteY4" fmla="*/ 33243 h 9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0" h="90721">
                    <a:moveTo>
                      <a:pt x="46715" y="33243"/>
                    </a:moveTo>
                    <a:cubicBezTo>
                      <a:pt x="36615" y="9045"/>
                      <a:pt x="19571" y="-5053"/>
                      <a:pt x="8735" y="1681"/>
                    </a:cubicBezTo>
                    <a:cubicBezTo>
                      <a:pt x="-2207" y="8309"/>
                      <a:pt x="-2943" y="33348"/>
                      <a:pt x="6946" y="57441"/>
                    </a:cubicBezTo>
                    <a:cubicBezTo>
                      <a:pt x="17046" y="81639"/>
                      <a:pt x="34090" y="95842"/>
                      <a:pt x="45032" y="89004"/>
                    </a:cubicBezTo>
                    <a:cubicBezTo>
                      <a:pt x="55973" y="82376"/>
                      <a:pt x="56710" y="57231"/>
                      <a:pt x="46715" y="33243"/>
                    </a:cubicBezTo>
                  </a:path>
                </a:pathLst>
              </a:custGeom>
              <a:solidFill>
                <a:srgbClr val="004C7D"/>
              </a:solidFill>
              <a:ln w="10508" cap="flat">
                <a:noFill/>
                <a:prstDash val="solid"/>
                <a:miter/>
              </a:ln>
            </p:spPr>
            <p:txBody>
              <a:bodyPr rtlCol="0" anchor="ctr"/>
              <a:lstStyle/>
              <a:p>
                <a:endParaRPr lang="nl-NL"/>
              </a:p>
            </p:txBody>
          </p:sp>
          <p:sp>
            <p:nvSpPr>
              <p:cNvPr id="74" name="Freeform: Shape 73">
                <a:extLst>
                  <a:ext uri="{FF2B5EF4-FFF2-40B4-BE49-F238E27FC236}">
                    <a16:creationId xmlns:a16="http://schemas.microsoft.com/office/drawing/2014/main" id="{49FD9D91-B345-430C-8E49-E8A8A2F56A3A}"/>
                  </a:ext>
                </a:extLst>
              </p:cNvPr>
              <p:cNvSpPr/>
              <p:nvPr/>
            </p:nvSpPr>
            <p:spPr>
              <a:xfrm>
                <a:off x="2887062" y="2460997"/>
                <a:ext cx="526052" cy="387740"/>
              </a:xfrm>
              <a:custGeom>
                <a:avLst/>
                <a:gdLst>
                  <a:gd name="connsiteX0" fmla="*/ 522593 w 526052"/>
                  <a:gd name="connsiteY0" fmla="*/ 285362 h 387740"/>
                  <a:gd name="connsiteX1" fmla="*/ 280929 w 526052"/>
                  <a:gd name="connsiteY1" fmla="*/ 256430 h 387740"/>
                  <a:gd name="connsiteX2" fmla="*/ 280403 w 526052"/>
                  <a:gd name="connsiteY2" fmla="*/ 254326 h 387740"/>
                  <a:gd name="connsiteX3" fmla="*/ 392135 w 526052"/>
                  <a:gd name="connsiteY3" fmla="*/ 169738 h 387740"/>
                  <a:gd name="connsiteX4" fmla="*/ 393187 w 526052"/>
                  <a:gd name="connsiteY4" fmla="*/ 169422 h 387740"/>
                  <a:gd name="connsiteX5" fmla="*/ 467254 w 526052"/>
                  <a:gd name="connsiteY5" fmla="*/ 170369 h 387740"/>
                  <a:gd name="connsiteX6" fmla="*/ 473882 w 526052"/>
                  <a:gd name="connsiteY6" fmla="*/ 169107 h 387740"/>
                  <a:gd name="connsiteX7" fmla="*/ 489453 w 526052"/>
                  <a:gd name="connsiteY7" fmla="*/ 161532 h 387740"/>
                  <a:gd name="connsiteX8" fmla="*/ 489558 w 526052"/>
                  <a:gd name="connsiteY8" fmla="*/ 159322 h 387740"/>
                  <a:gd name="connsiteX9" fmla="*/ 417490 w 526052"/>
                  <a:gd name="connsiteY9" fmla="*/ 135019 h 387740"/>
                  <a:gd name="connsiteX10" fmla="*/ 415807 w 526052"/>
                  <a:gd name="connsiteY10" fmla="*/ 132494 h 387740"/>
                  <a:gd name="connsiteX11" fmla="*/ 415807 w 526052"/>
                  <a:gd name="connsiteY11" fmla="*/ 1825 h 387740"/>
                  <a:gd name="connsiteX12" fmla="*/ 411598 w 526052"/>
                  <a:gd name="connsiteY12" fmla="*/ 668 h 387740"/>
                  <a:gd name="connsiteX13" fmla="*/ 393923 w 526052"/>
                  <a:gd name="connsiteY13" fmla="*/ 9716 h 387740"/>
                  <a:gd name="connsiteX14" fmla="*/ 391504 w 526052"/>
                  <a:gd name="connsiteY14" fmla="*/ 12451 h 387740"/>
                  <a:gd name="connsiteX15" fmla="*/ 358573 w 526052"/>
                  <a:gd name="connsiteY15" fmla="*/ 115661 h 387740"/>
                  <a:gd name="connsiteX16" fmla="*/ 358047 w 526052"/>
                  <a:gd name="connsiteY16" fmla="*/ 115976 h 387740"/>
                  <a:gd name="connsiteX17" fmla="*/ 324801 w 526052"/>
                  <a:gd name="connsiteY17" fmla="*/ 105456 h 387740"/>
                  <a:gd name="connsiteX18" fmla="*/ 320909 w 526052"/>
                  <a:gd name="connsiteY18" fmla="*/ 105561 h 387740"/>
                  <a:gd name="connsiteX19" fmla="*/ 304917 w 526052"/>
                  <a:gd name="connsiteY19" fmla="*/ 113136 h 387740"/>
                  <a:gd name="connsiteX20" fmla="*/ 304286 w 526052"/>
                  <a:gd name="connsiteY20" fmla="*/ 115556 h 387740"/>
                  <a:gd name="connsiteX21" fmla="*/ 336479 w 526052"/>
                  <a:gd name="connsiteY21" fmla="*/ 150800 h 387740"/>
                  <a:gd name="connsiteX22" fmla="*/ 336164 w 526052"/>
                  <a:gd name="connsiteY22" fmla="*/ 152063 h 387740"/>
                  <a:gd name="connsiteX23" fmla="*/ 192344 w 526052"/>
                  <a:gd name="connsiteY23" fmla="*/ 226445 h 387740"/>
                  <a:gd name="connsiteX24" fmla="*/ 190555 w 526052"/>
                  <a:gd name="connsiteY24" fmla="*/ 226445 h 387740"/>
                  <a:gd name="connsiteX25" fmla="*/ 72406 w 526052"/>
                  <a:gd name="connsiteY25" fmla="*/ 139648 h 387740"/>
                  <a:gd name="connsiteX26" fmla="*/ 69039 w 526052"/>
                  <a:gd name="connsiteY26" fmla="*/ 139227 h 387740"/>
                  <a:gd name="connsiteX27" fmla="*/ 52837 w 526052"/>
                  <a:gd name="connsiteY27" fmla="*/ 147750 h 387740"/>
                  <a:gd name="connsiteX28" fmla="*/ 52311 w 526052"/>
                  <a:gd name="connsiteY28" fmla="*/ 149643 h 387740"/>
                  <a:gd name="connsiteX29" fmla="*/ 103969 w 526052"/>
                  <a:gd name="connsiteY29" fmla="*/ 268003 h 387740"/>
                  <a:gd name="connsiteX30" fmla="*/ 103337 w 526052"/>
                  <a:gd name="connsiteY30" fmla="*/ 269791 h 387740"/>
                  <a:gd name="connsiteX31" fmla="*/ 25588 w 526052"/>
                  <a:gd name="connsiteY31" fmla="*/ 325868 h 387740"/>
                  <a:gd name="connsiteX32" fmla="*/ 128 w 526052"/>
                  <a:gd name="connsiteY32" fmla="*/ 379840 h 387740"/>
                  <a:gd name="connsiteX33" fmla="*/ 205600 w 526052"/>
                  <a:gd name="connsiteY33" fmla="*/ 304300 h 387740"/>
                  <a:gd name="connsiteX34" fmla="*/ 211807 w 526052"/>
                  <a:gd name="connsiteY34" fmla="*/ 302827 h 387740"/>
                  <a:gd name="connsiteX35" fmla="*/ 504392 w 526052"/>
                  <a:gd name="connsiteY35" fmla="*/ 298408 h 387740"/>
                  <a:gd name="connsiteX36" fmla="*/ 509021 w 526052"/>
                  <a:gd name="connsiteY36" fmla="*/ 297356 h 387740"/>
                  <a:gd name="connsiteX37" fmla="*/ 525539 w 526052"/>
                  <a:gd name="connsiteY37" fmla="*/ 287992 h 387740"/>
                  <a:gd name="connsiteX38" fmla="*/ 522593 w 526052"/>
                  <a:gd name="connsiteY38" fmla="*/ 285573 h 3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6052" h="387740">
                    <a:moveTo>
                      <a:pt x="522593" y="285362"/>
                    </a:moveTo>
                    <a:lnTo>
                      <a:pt x="280929" y="256430"/>
                    </a:lnTo>
                    <a:cubicBezTo>
                      <a:pt x="280929" y="256430"/>
                      <a:pt x="278194" y="256009"/>
                      <a:pt x="280403" y="254326"/>
                    </a:cubicBezTo>
                    <a:cubicBezTo>
                      <a:pt x="284086" y="251485"/>
                      <a:pt x="392135" y="169738"/>
                      <a:pt x="392135" y="169738"/>
                    </a:cubicBezTo>
                    <a:cubicBezTo>
                      <a:pt x="392135" y="169738"/>
                      <a:pt x="392556" y="169422"/>
                      <a:pt x="393187" y="169422"/>
                    </a:cubicBezTo>
                    <a:cubicBezTo>
                      <a:pt x="400131" y="169738"/>
                      <a:pt x="455155" y="170580"/>
                      <a:pt x="467254" y="170369"/>
                    </a:cubicBezTo>
                    <a:cubicBezTo>
                      <a:pt x="468727" y="170369"/>
                      <a:pt x="472514" y="169633"/>
                      <a:pt x="473882" y="169107"/>
                    </a:cubicBezTo>
                    <a:cubicBezTo>
                      <a:pt x="478090" y="167423"/>
                      <a:pt x="488506" y="162268"/>
                      <a:pt x="489453" y="161532"/>
                    </a:cubicBezTo>
                    <a:cubicBezTo>
                      <a:pt x="491452" y="160269"/>
                      <a:pt x="490189" y="159533"/>
                      <a:pt x="489558" y="159322"/>
                    </a:cubicBezTo>
                    <a:cubicBezTo>
                      <a:pt x="488927" y="159112"/>
                      <a:pt x="428432" y="138702"/>
                      <a:pt x="417490" y="135019"/>
                    </a:cubicBezTo>
                    <a:cubicBezTo>
                      <a:pt x="416438" y="134598"/>
                      <a:pt x="415807" y="133757"/>
                      <a:pt x="415807" y="132494"/>
                    </a:cubicBezTo>
                    <a:cubicBezTo>
                      <a:pt x="415807" y="116187"/>
                      <a:pt x="415807" y="4876"/>
                      <a:pt x="415807" y="1825"/>
                    </a:cubicBezTo>
                    <a:cubicBezTo>
                      <a:pt x="415912" y="-1436"/>
                      <a:pt x="411598" y="668"/>
                      <a:pt x="411598" y="668"/>
                    </a:cubicBezTo>
                    <a:cubicBezTo>
                      <a:pt x="411598" y="668"/>
                      <a:pt x="398763" y="7191"/>
                      <a:pt x="393923" y="9716"/>
                    </a:cubicBezTo>
                    <a:cubicBezTo>
                      <a:pt x="392871" y="10242"/>
                      <a:pt x="391924" y="11294"/>
                      <a:pt x="391504" y="12451"/>
                    </a:cubicBezTo>
                    <a:cubicBezTo>
                      <a:pt x="387190" y="25602"/>
                      <a:pt x="360572" y="109454"/>
                      <a:pt x="358573" y="115661"/>
                    </a:cubicBezTo>
                    <a:cubicBezTo>
                      <a:pt x="358573" y="115871"/>
                      <a:pt x="358258" y="115976"/>
                      <a:pt x="358047" y="115976"/>
                    </a:cubicBezTo>
                    <a:cubicBezTo>
                      <a:pt x="352997" y="114504"/>
                      <a:pt x="331535" y="107455"/>
                      <a:pt x="324801" y="105456"/>
                    </a:cubicBezTo>
                    <a:cubicBezTo>
                      <a:pt x="322908" y="104930"/>
                      <a:pt x="322066" y="105035"/>
                      <a:pt x="320909" y="105561"/>
                    </a:cubicBezTo>
                    <a:cubicBezTo>
                      <a:pt x="318910" y="106613"/>
                      <a:pt x="309125" y="111137"/>
                      <a:pt x="304917" y="113136"/>
                    </a:cubicBezTo>
                    <a:cubicBezTo>
                      <a:pt x="303654" y="113662"/>
                      <a:pt x="303865" y="114924"/>
                      <a:pt x="304286" y="115556"/>
                    </a:cubicBezTo>
                    <a:cubicBezTo>
                      <a:pt x="304706" y="116187"/>
                      <a:pt x="332166" y="145540"/>
                      <a:pt x="336479" y="150800"/>
                    </a:cubicBezTo>
                    <a:cubicBezTo>
                      <a:pt x="337005" y="151432"/>
                      <a:pt x="336164" y="152063"/>
                      <a:pt x="336164" y="152063"/>
                    </a:cubicBezTo>
                    <a:lnTo>
                      <a:pt x="192344" y="226445"/>
                    </a:lnTo>
                    <a:cubicBezTo>
                      <a:pt x="192344" y="226445"/>
                      <a:pt x="191502" y="226972"/>
                      <a:pt x="190555" y="226445"/>
                    </a:cubicBezTo>
                    <a:cubicBezTo>
                      <a:pt x="180666" y="219712"/>
                      <a:pt x="85452" y="148907"/>
                      <a:pt x="72406" y="139648"/>
                    </a:cubicBezTo>
                    <a:cubicBezTo>
                      <a:pt x="71459" y="139017"/>
                      <a:pt x="70407" y="138807"/>
                      <a:pt x="69039" y="139227"/>
                    </a:cubicBezTo>
                    <a:cubicBezTo>
                      <a:pt x="65988" y="140174"/>
                      <a:pt x="58413" y="142910"/>
                      <a:pt x="52837" y="147750"/>
                    </a:cubicBezTo>
                    <a:cubicBezTo>
                      <a:pt x="51890" y="148486"/>
                      <a:pt x="52311" y="149643"/>
                      <a:pt x="52311" y="149643"/>
                    </a:cubicBezTo>
                    <a:cubicBezTo>
                      <a:pt x="52311" y="149643"/>
                      <a:pt x="103758" y="267372"/>
                      <a:pt x="103969" y="268003"/>
                    </a:cubicBezTo>
                    <a:cubicBezTo>
                      <a:pt x="104179" y="268634"/>
                      <a:pt x="103969" y="269476"/>
                      <a:pt x="103337" y="269791"/>
                    </a:cubicBezTo>
                    <a:cubicBezTo>
                      <a:pt x="94815" y="273579"/>
                      <a:pt x="26956" y="303668"/>
                      <a:pt x="25588" y="325868"/>
                    </a:cubicBezTo>
                    <a:cubicBezTo>
                      <a:pt x="17908" y="337230"/>
                      <a:pt x="-1766" y="363637"/>
                      <a:pt x="128" y="379840"/>
                    </a:cubicBezTo>
                    <a:cubicBezTo>
                      <a:pt x="9281" y="415926"/>
                      <a:pt x="182770" y="317451"/>
                      <a:pt x="205600" y="304300"/>
                    </a:cubicBezTo>
                    <a:cubicBezTo>
                      <a:pt x="207178" y="303353"/>
                      <a:pt x="209388" y="302827"/>
                      <a:pt x="211807" y="302827"/>
                    </a:cubicBezTo>
                    <a:cubicBezTo>
                      <a:pt x="244738" y="302406"/>
                      <a:pt x="485139" y="299776"/>
                      <a:pt x="504392" y="298408"/>
                    </a:cubicBezTo>
                    <a:cubicBezTo>
                      <a:pt x="506496" y="298303"/>
                      <a:pt x="508495" y="297566"/>
                      <a:pt x="509021" y="297356"/>
                    </a:cubicBezTo>
                    <a:cubicBezTo>
                      <a:pt x="511652" y="295988"/>
                      <a:pt x="520384" y="291570"/>
                      <a:pt x="525539" y="287992"/>
                    </a:cubicBezTo>
                    <a:cubicBezTo>
                      <a:pt x="527643" y="286204"/>
                      <a:pt x="522593" y="285573"/>
                      <a:pt x="522593" y="285573"/>
                    </a:cubicBezTo>
                  </a:path>
                </a:pathLst>
              </a:custGeom>
              <a:solidFill>
                <a:srgbClr val="009FE3"/>
              </a:solidFill>
              <a:ln w="10508" cap="flat">
                <a:noFill/>
                <a:prstDash val="solid"/>
                <a:miter/>
              </a:ln>
            </p:spPr>
            <p:txBody>
              <a:bodyPr rtlCol="0" anchor="ctr"/>
              <a:lstStyle/>
              <a:p>
                <a:endParaRPr lang="nl-NL"/>
              </a:p>
            </p:txBody>
          </p:sp>
          <p:grpSp>
            <p:nvGrpSpPr>
              <p:cNvPr id="75" name="Graphic 3">
                <a:extLst>
                  <a:ext uri="{FF2B5EF4-FFF2-40B4-BE49-F238E27FC236}">
                    <a16:creationId xmlns:a16="http://schemas.microsoft.com/office/drawing/2014/main" id="{D4BBE857-F92E-4E01-91B5-D3F4784275A4}"/>
                  </a:ext>
                </a:extLst>
              </p:cNvPr>
              <p:cNvGrpSpPr/>
              <p:nvPr/>
            </p:nvGrpSpPr>
            <p:grpSpPr>
              <a:xfrm>
                <a:off x="2736110" y="1070279"/>
                <a:ext cx="905635" cy="1223271"/>
                <a:chOff x="2736110" y="1070279"/>
                <a:chExt cx="905635" cy="1223271"/>
              </a:xfrm>
              <a:solidFill>
                <a:srgbClr val="004C7D"/>
              </a:solidFill>
            </p:grpSpPr>
            <p:sp>
              <p:nvSpPr>
                <p:cNvPr id="82" name="Freeform: Shape 81">
                  <a:extLst>
                    <a:ext uri="{FF2B5EF4-FFF2-40B4-BE49-F238E27FC236}">
                      <a16:creationId xmlns:a16="http://schemas.microsoft.com/office/drawing/2014/main" id="{0D1B5A85-3F2D-4F6B-A08F-024A62923064}"/>
                    </a:ext>
                  </a:extLst>
                </p:cNvPr>
                <p:cNvSpPr/>
                <p:nvPr/>
              </p:nvSpPr>
              <p:spPr>
                <a:xfrm>
                  <a:off x="2736110" y="1457055"/>
                  <a:ext cx="759823" cy="836494"/>
                </a:xfrm>
                <a:custGeom>
                  <a:avLst/>
                  <a:gdLst>
                    <a:gd name="connsiteX0" fmla="*/ 746139 w 759823"/>
                    <a:gd name="connsiteY0" fmla="*/ 739799 h 836494"/>
                    <a:gd name="connsiteX1" fmla="*/ 122884 w 759823"/>
                    <a:gd name="connsiteY1" fmla="*/ 318755 h 836494"/>
                    <a:gd name="connsiteX2" fmla="*/ 241770 w 759823"/>
                    <a:gd name="connsiteY2" fmla="*/ 101078 h 836494"/>
                    <a:gd name="connsiteX3" fmla="*/ 247135 w 759823"/>
                    <a:gd name="connsiteY3" fmla="*/ 89505 h 836494"/>
                    <a:gd name="connsiteX4" fmla="*/ 247135 w 759823"/>
                    <a:gd name="connsiteY4" fmla="*/ 6496 h 836494"/>
                    <a:gd name="connsiteX5" fmla="*/ 237140 w 759823"/>
                    <a:gd name="connsiteY5" fmla="*/ 1025 h 836494"/>
                    <a:gd name="connsiteX6" fmla="*/ 118360 w 759823"/>
                    <a:gd name="connsiteY6" fmla="*/ 85402 h 836494"/>
                    <a:gd name="connsiteX7" fmla="*/ 0 w 759823"/>
                    <a:gd name="connsiteY7" fmla="*/ 326961 h 836494"/>
                    <a:gd name="connsiteX8" fmla="*/ 594534 w 759823"/>
                    <a:gd name="connsiteY8" fmla="*/ 835118 h 836494"/>
                    <a:gd name="connsiteX9" fmla="*/ 630094 w 759823"/>
                    <a:gd name="connsiteY9" fmla="*/ 831857 h 836494"/>
                    <a:gd name="connsiteX10" fmla="*/ 751505 w 759823"/>
                    <a:gd name="connsiteY10" fmla="*/ 758211 h 836494"/>
                    <a:gd name="connsiteX11" fmla="*/ 746244 w 759823"/>
                    <a:gd name="connsiteY11" fmla="*/ 739694 h 8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823" h="836494">
                      <a:moveTo>
                        <a:pt x="746139" y="739799"/>
                      </a:moveTo>
                      <a:cubicBezTo>
                        <a:pt x="404001" y="713076"/>
                        <a:pt x="122568" y="535064"/>
                        <a:pt x="122884" y="318755"/>
                      </a:cubicBezTo>
                      <a:cubicBezTo>
                        <a:pt x="122989" y="234693"/>
                        <a:pt x="166019" y="166834"/>
                        <a:pt x="241770" y="101078"/>
                      </a:cubicBezTo>
                      <a:cubicBezTo>
                        <a:pt x="245136" y="98132"/>
                        <a:pt x="247135" y="93924"/>
                        <a:pt x="247135" y="89505"/>
                      </a:cubicBezTo>
                      <a:lnTo>
                        <a:pt x="247135" y="6496"/>
                      </a:lnTo>
                      <a:cubicBezTo>
                        <a:pt x="247135" y="1341"/>
                        <a:pt x="241454" y="-1710"/>
                        <a:pt x="237140" y="1025"/>
                      </a:cubicBezTo>
                      <a:cubicBezTo>
                        <a:pt x="185799" y="34271"/>
                        <a:pt x="143926" y="63519"/>
                        <a:pt x="118360" y="85402"/>
                      </a:cubicBezTo>
                      <a:cubicBezTo>
                        <a:pt x="23041" y="170937"/>
                        <a:pt x="106" y="235956"/>
                        <a:pt x="0" y="326961"/>
                      </a:cubicBezTo>
                      <a:cubicBezTo>
                        <a:pt x="-315" y="560629"/>
                        <a:pt x="248082" y="778516"/>
                        <a:pt x="594534" y="835118"/>
                      </a:cubicBezTo>
                      <a:cubicBezTo>
                        <a:pt x="612314" y="838064"/>
                        <a:pt x="621257" y="835960"/>
                        <a:pt x="630094" y="831857"/>
                      </a:cubicBezTo>
                      <a:cubicBezTo>
                        <a:pt x="646507" y="824282"/>
                        <a:pt x="748454" y="760105"/>
                        <a:pt x="751505" y="758211"/>
                      </a:cubicBezTo>
                      <a:cubicBezTo>
                        <a:pt x="763920" y="750320"/>
                        <a:pt x="762657" y="740957"/>
                        <a:pt x="746244" y="739694"/>
                      </a:cubicBezTo>
                      <a:close/>
                    </a:path>
                  </a:pathLst>
                </a:custGeom>
                <a:solidFill>
                  <a:srgbClr val="004C7D"/>
                </a:solidFill>
                <a:ln w="10508"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B410ABD0-A99A-4A03-A4EA-4AD5ECB9AA2C}"/>
                    </a:ext>
                  </a:extLst>
                </p:cNvPr>
                <p:cNvSpPr/>
                <p:nvPr/>
              </p:nvSpPr>
              <p:spPr>
                <a:xfrm>
                  <a:off x="3384247" y="1070279"/>
                  <a:ext cx="257498" cy="151082"/>
                </a:xfrm>
                <a:custGeom>
                  <a:avLst/>
                  <a:gdLst>
                    <a:gd name="connsiteX0" fmla="*/ 257499 w 257498"/>
                    <a:gd name="connsiteY0" fmla="*/ 8314 h 151082"/>
                    <a:gd name="connsiteX1" fmla="*/ 248556 w 257498"/>
                    <a:gd name="connsiteY1" fmla="*/ 1686 h 151082"/>
                    <a:gd name="connsiteX2" fmla="*/ 2473 w 257498"/>
                    <a:gd name="connsiteY2" fmla="*/ 142034 h 151082"/>
                    <a:gd name="connsiteX3" fmla="*/ 4788 w 257498"/>
                    <a:gd name="connsiteY3" fmla="*/ 151082 h 151082"/>
                    <a:gd name="connsiteX4" fmla="*/ 115572 w 257498"/>
                    <a:gd name="connsiteY4" fmla="*/ 151082 h 151082"/>
                    <a:gd name="connsiteX5" fmla="*/ 128092 w 257498"/>
                    <a:gd name="connsiteY5" fmla="*/ 147610 h 151082"/>
                    <a:gd name="connsiteX6" fmla="*/ 249608 w 257498"/>
                    <a:gd name="connsiteY6" fmla="*/ 74490 h 151082"/>
                    <a:gd name="connsiteX7" fmla="*/ 256867 w 257498"/>
                    <a:gd name="connsiteY7" fmla="*/ 61655 h 151082"/>
                    <a:gd name="connsiteX8" fmla="*/ 257499 w 257498"/>
                    <a:gd name="connsiteY8" fmla="*/ 8314 h 1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98" h="151082">
                      <a:moveTo>
                        <a:pt x="257499" y="8314"/>
                      </a:moveTo>
                      <a:cubicBezTo>
                        <a:pt x="257499" y="4842"/>
                        <a:pt x="256762" y="-3575"/>
                        <a:pt x="248556" y="1686"/>
                      </a:cubicBezTo>
                      <a:cubicBezTo>
                        <a:pt x="226462" y="15889"/>
                        <a:pt x="125672" y="71965"/>
                        <a:pt x="2473" y="142034"/>
                      </a:cubicBezTo>
                      <a:cubicBezTo>
                        <a:pt x="-1840" y="144454"/>
                        <a:pt x="-157" y="151082"/>
                        <a:pt x="4788" y="151082"/>
                      </a:cubicBezTo>
                      <a:lnTo>
                        <a:pt x="115572" y="151082"/>
                      </a:lnTo>
                      <a:cubicBezTo>
                        <a:pt x="119991" y="151082"/>
                        <a:pt x="124305" y="149820"/>
                        <a:pt x="128092" y="147610"/>
                      </a:cubicBezTo>
                      <a:cubicBezTo>
                        <a:pt x="187535" y="112050"/>
                        <a:pt x="233406" y="84695"/>
                        <a:pt x="249608" y="74490"/>
                      </a:cubicBezTo>
                      <a:cubicBezTo>
                        <a:pt x="258025" y="69230"/>
                        <a:pt x="256867" y="61655"/>
                        <a:pt x="256867" y="61655"/>
                      </a:cubicBezTo>
                      <a:cubicBezTo>
                        <a:pt x="256867" y="61655"/>
                        <a:pt x="257499" y="11786"/>
                        <a:pt x="257499" y="8314"/>
                      </a:cubicBezTo>
                      <a:close/>
                    </a:path>
                  </a:pathLst>
                </a:custGeom>
                <a:solidFill>
                  <a:srgbClr val="004C7D"/>
                </a:solidFill>
                <a:ln w="10508" cap="flat">
                  <a:noFill/>
                  <a:prstDash val="solid"/>
                  <a:miter/>
                </a:ln>
              </p:spPr>
              <p:txBody>
                <a:bodyPr rtlCol="0" anchor="ctr"/>
                <a:lstStyle/>
                <a:p>
                  <a:endParaRPr lang="nl-NL"/>
                </a:p>
              </p:txBody>
            </p:sp>
          </p:grpSp>
          <p:sp>
            <p:nvSpPr>
              <p:cNvPr id="76" name="Freeform: Shape 75">
                <a:extLst>
                  <a:ext uri="{FF2B5EF4-FFF2-40B4-BE49-F238E27FC236}">
                    <a16:creationId xmlns:a16="http://schemas.microsoft.com/office/drawing/2014/main" id="{5E567018-D5CF-48EE-B9F6-12998477F11C}"/>
                  </a:ext>
                </a:extLst>
              </p:cNvPr>
              <p:cNvSpPr/>
              <p:nvPr/>
            </p:nvSpPr>
            <p:spPr>
              <a:xfrm>
                <a:off x="3350195" y="1295323"/>
                <a:ext cx="172314" cy="116781"/>
              </a:xfrm>
              <a:custGeom>
                <a:avLst/>
                <a:gdLst>
                  <a:gd name="connsiteX0" fmla="*/ 160145 w 172314"/>
                  <a:gd name="connsiteY0" fmla="*/ 0 h 116781"/>
                  <a:gd name="connsiteX1" fmla="*/ 86394 w 172314"/>
                  <a:gd name="connsiteY1" fmla="*/ 0 h 116781"/>
                  <a:gd name="connsiteX2" fmla="*/ 74295 w 172314"/>
                  <a:gd name="connsiteY2" fmla="*/ 5681 h 116781"/>
                  <a:gd name="connsiteX3" fmla="*/ 2122 w 172314"/>
                  <a:gd name="connsiteY3" fmla="*/ 101316 h 116781"/>
                  <a:gd name="connsiteX4" fmla="*/ 859 w 172314"/>
                  <a:gd name="connsiteY4" fmla="*/ 110785 h 116781"/>
                  <a:gd name="connsiteX5" fmla="*/ 12117 w 172314"/>
                  <a:gd name="connsiteY5" fmla="*/ 116782 h 116781"/>
                  <a:gd name="connsiteX6" fmla="*/ 67561 w 172314"/>
                  <a:gd name="connsiteY6" fmla="*/ 116782 h 116781"/>
                  <a:gd name="connsiteX7" fmla="*/ 78819 w 172314"/>
                  <a:gd name="connsiteY7" fmla="*/ 112152 h 116781"/>
                  <a:gd name="connsiteX8" fmla="*/ 169298 w 172314"/>
                  <a:gd name="connsiteY8" fmla="*/ 16518 h 116781"/>
                  <a:gd name="connsiteX9" fmla="*/ 171613 w 172314"/>
                  <a:gd name="connsiteY9" fmla="*/ 6418 h 116781"/>
                  <a:gd name="connsiteX10" fmla="*/ 160145 w 172314"/>
                  <a:gd name="connsiteY10" fmla="*/ 0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160145" y="0"/>
                    </a:moveTo>
                    <a:lnTo>
                      <a:pt x="86394" y="0"/>
                    </a:lnTo>
                    <a:cubicBezTo>
                      <a:pt x="81554" y="0"/>
                      <a:pt x="76925" y="2209"/>
                      <a:pt x="74295" y="5681"/>
                    </a:cubicBezTo>
                    <a:lnTo>
                      <a:pt x="2122" y="101316"/>
                    </a:lnTo>
                    <a:cubicBezTo>
                      <a:pt x="-193" y="104367"/>
                      <a:pt x="-614" y="107734"/>
                      <a:pt x="859" y="110785"/>
                    </a:cubicBezTo>
                    <a:cubicBezTo>
                      <a:pt x="2332" y="113730"/>
                      <a:pt x="6014" y="116782"/>
                      <a:pt x="12117" y="116782"/>
                    </a:cubicBezTo>
                    <a:lnTo>
                      <a:pt x="67561" y="116782"/>
                    </a:lnTo>
                    <a:cubicBezTo>
                      <a:pt x="71875" y="116782"/>
                      <a:pt x="76083" y="115098"/>
                      <a:pt x="78819" y="112152"/>
                    </a:cubicBezTo>
                    <a:lnTo>
                      <a:pt x="169298" y="16518"/>
                    </a:lnTo>
                    <a:cubicBezTo>
                      <a:pt x="173296" y="12309"/>
                      <a:pt x="172454" y="8311"/>
                      <a:pt x="171613" y="6418"/>
                    </a:cubicBezTo>
                    <a:cubicBezTo>
                      <a:pt x="170245" y="3261"/>
                      <a:pt x="166563" y="0"/>
                      <a:pt x="160145" y="0"/>
                    </a:cubicBezTo>
                    <a:close/>
                  </a:path>
                </a:pathLst>
              </a:custGeom>
              <a:solidFill>
                <a:srgbClr val="009FE3"/>
              </a:solidFill>
              <a:ln w="10508" cap="flat">
                <a:noFill/>
                <a:prstDash val="solid"/>
                <a:miter/>
              </a:ln>
            </p:spPr>
            <p:txBody>
              <a:bodyPr rtlCol="0" anchor="ctr"/>
              <a:lstStyle/>
              <a:p>
                <a:endParaRPr lang="nl-NL"/>
              </a:p>
            </p:txBody>
          </p:sp>
          <p:sp>
            <p:nvSpPr>
              <p:cNvPr id="77" name="Freeform: Shape 76">
                <a:extLst>
                  <a:ext uri="{FF2B5EF4-FFF2-40B4-BE49-F238E27FC236}">
                    <a16:creationId xmlns:a16="http://schemas.microsoft.com/office/drawing/2014/main" id="{CAAA2C0F-3954-4F2A-9031-7785B3A5301F}"/>
                  </a:ext>
                </a:extLst>
              </p:cNvPr>
              <p:cNvSpPr/>
              <p:nvPr/>
            </p:nvSpPr>
            <p:spPr>
              <a:xfrm>
                <a:off x="2964027" y="1295323"/>
                <a:ext cx="172314" cy="116781"/>
              </a:xfrm>
              <a:custGeom>
                <a:avLst/>
                <a:gdLst>
                  <a:gd name="connsiteX0" fmla="*/ 98020 w 172314"/>
                  <a:gd name="connsiteY0" fmla="*/ 5681 h 116781"/>
                  <a:gd name="connsiteX1" fmla="*/ 85921 w 172314"/>
                  <a:gd name="connsiteY1" fmla="*/ 0 h 116781"/>
                  <a:gd name="connsiteX2" fmla="*/ 12170 w 172314"/>
                  <a:gd name="connsiteY2" fmla="*/ 0 h 116781"/>
                  <a:gd name="connsiteX3" fmla="*/ 702 w 172314"/>
                  <a:gd name="connsiteY3" fmla="*/ 6418 h 116781"/>
                  <a:gd name="connsiteX4" fmla="*/ 3017 w 172314"/>
                  <a:gd name="connsiteY4" fmla="*/ 16518 h 116781"/>
                  <a:gd name="connsiteX5" fmla="*/ 93496 w 172314"/>
                  <a:gd name="connsiteY5" fmla="*/ 112152 h 116781"/>
                  <a:gd name="connsiteX6" fmla="*/ 104753 w 172314"/>
                  <a:gd name="connsiteY6" fmla="*/ 116782 h 116781"/>
                  <a:gd name="connsiteX7" fmla="*/ 160198 w 172314"/>
                  <a:gd name="connsiteY7" fmla="*/ 116782 h 116781"/>
                  <a:gd name="connsiteX8" fmla="*/ 171455 w 172314"/>
                  <a:gd name="connsiteY8" fmla="*/ 110785 h 116781"/>
                  <a:gd name="connsiteX9" fmla="*/ 170193 w 172314"/>
                  <a:gd name="connsiteY9" fmla="*/ 101316 h 116781"/>
                  <a:gd name="connsiteX10" fmla="*/ 98020 w 172314"/>
                  <a:gd name="connsiteY10" fmla="*/ 5681 h 1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314" h="116781">
                    <a:moveTo>
                      <a:pt x="98020" y="5681"/>
                    </a:moveTo>
                    <a:cubicBezTo>
                      <a:pt x="95390" y="2209"/>
                      <a:pt x="90761" y="0"/>
                      <a:pt x="85921" y="0"/>
                    </a:cubicBezTo>
                    <a:lnTo>
                      <a:pt x="12170" y="0"/>
                    </a:lnTo>
                    <a:cubicBezTo>
                      <a:pt x="5752" y="0"/>
                      <a:pt x="2070" y="3367"/>
                      <a:pt x="702" y="6418"/>
                    </a:cubicBezTo>
                    <a:cubicBezTo>
                      <a:pt x="-140" y="8417"/>
                      <a:pt x="-981" y="12309"/>
                      <a:pt x="3017" y="16518"/>
                    </a:cubicBezTo>
                    <a:lnTo>
                      <a:pt x="93496" y="112152"/>
                    </a:lnTo>
                    <a:cubicBezTo>
                      <a:pt x="96231" y="115098"/>
                      <a:pt x="100440" y="116782"/>
                      <a:pt x="104753" y="116782"/>
                    </a:cubicBezTo>
                    <a:lnTo>
                      <a:pt x="160198" y="116782"/>
                    </a:lnTo>
                    <a:cubicBezTo>
                      <a:pt x="166300" y="116782"/>
                      <a:pt x="169983" y="113625"/>
                      <a:pt x="171455" y="110785"/>
                    </a:cubicBezTo>
                    <a:cubicBezTo>
                      <a:pt x="172928" y="107734"/>
                      <a:pt x="172508" y="104367"/>
                      <a:pt x="170193" y="101316"/>
                    </a:cubicBezTo>
                    <a:lnTo>
                      <a:pt x="98020" y="5681"/>
                    </a:lnTo>
                    <a:close/>
                  </a:path>
                </a:pathLst>
              </a:custGeom>
              <a:solidFill>
                <a:srgbClr val="009FE3"/>
              </a:solidFill>
              <a:ln w="10508"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3DA79B4D-BD62-497E-9F8E-9EBC25FE14D9}"/>
                  </a:ext>
                </a:extLst>
              </p:cNvPr>
              <p:cNvSpPr/>
              <p:nvPr/>
            </p:nvSpPr>
            <p:spPr>
              <a:xfrm>
                <a:off x="3367993" y="1318246"/>
                <a:ext cx="905530" cy="1223274"/>
              </a:xfrm>
              <a:custGeom>
                <a:avLst/>
                <a:gdLst>
                  <a:gd name="connsiteX0" fmla="*/ 782752 w 905530"/>
                  <a:gd name="connsiteY0" fmla="*/ 517744 h 1223274"/>
                  <a:gd name="connsiteX1" fmla="*/ 555501 w 905530"/>
                  <a:gd name="connsiteY1" fmla="*/ 815905 h 1223274"/>
                  <a:gd name="connsiteX2" fmla="*/ 7891 w 905530"/>
                  <a:gd name="connsiteY2" fmla="*/ 1148785 h 1223274"/>
                  <a:gd name="connsiteX3" fmla="*/ 631 w 905530"/>
                  <a:gd name="connsiteY3" fmla="*/ 1161620 h 1223274"/>
                  <a:gd name="connsiteX4" fmla="*/ 0 w 905530"/>
                  <a:gd name="connsiteY4" fmla="*/ 1214961 h 1223274"/>
                  <a:gd name="connsiteX5" fmla="*/ 8943 w 905530"/>
                  <a:gd name="connsiteY5" fmla="*/ 1221589 h 1223274"/>
                  <a:gd name="connsiteX6" fmla="*/ 787170 w 905530"/>
                  <a:gd name="connsiteY6" fmla="*/ 751202 h 1223274"/>
                  <a:gd name="connsiteX7" fmla="*/ 905530 w 905530"/>
                  <a:gd name="connsiteY7" fmla="*/ 509538 h 1223274"/>
                  <a:gd name="connsiteX8" fmla="*/ 310996 w 905530"/>
                  <a:gd name="connsiteY8" fmla="*/ 1380 h 1223274"/>
                  <a:gd name="connsiteX9" fmla="*/ 275436 w 905530"/>
                  <a:gd name="connsiteY9" fmla="*/ 4537 h 1223274"/>
                  <a:gd name="connsiteX10" fmla="*/ 154025 w 905530"/>
                  <a:gd name="connsiteY10" fmla="*/ 78288 h 1223274"/>
                  <a:gd name="connsiteX11" fmla="*/ 159286 w 905530"/>
                  <a:gd name="connsiteY11" fmla="*/ 96804 h 1223274"/>
                  <a:gd name="connsiteX12" fmla="*/ 782541 w 905530"/>
                  <a:gd name="connsiteY12" fmla="*/ 517849 h 122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5530" h="1223274">
                    <a:moveTo>
                      <a:pt x="782752" y="517744"/>
                    </a:moveTo>
                    <a:cubicBezTo>
                      <a:pt x="782541" y="636104"/>
                      <a:pt x="697638" y="722374"/>
                      <a:pt x="555501" y="815905"/>
                    </a:cubicBezTo>
                    <a:cubicBezTo>
                      <a:pt x="427567" y="899966"/>
                      <a:pt x="60495" y="1115749"/>
                      <a:pt x="7891" y="1148785"/>
                    </a:cubicBezTo>
                    <a:cubicBezTo>
                      <a:pt x="-526" y="1154045"/>
                      <a:pt x="631" y="1161620"/>
                      <a:pt x="631" y="1161620"/>
                    </a:cubicBezTo>
                    <a:cubicBezTo>
                      <a:pt x="631" y="1161620"/>
                      <a:pt x="0" y="1211489"/>
                      <a:pt x="0" y="1214961"/>
                    </a:cubicBezTo>
                    <a:cubicBezTo>
                      <a:pt x="0" y="1218433"/>
                      <a:pt x="736" y="1226850"/>
                      <a:pt x="8943" y="1221589"/>
                    </a:cubicBezTo>
                    <a:cubicBezTo>
                      <a:pt x="66176" y="1184766"/>
                      <a:pt x="652609" y="866931"/>
                      <a:pt x="787170" y="751202"/>
                    </a:cubicBezTo>
                    <a:cubicBezTo>
                      <a:pt x="882594" y="665667"/>
                      <a:pt x="905425" y="600648"/>
                      <a:pt x="905530" y="509538"/>
                    </a:cubicBezTo>
                    <a:cubicBezTo>
                      <a:pt x="905846" y="275869"/>
                      <a:pt x="657448" y="57983"/>
                      <a:pt x="310996" y="1380"/>
                    </a:cubicBezTo>
                    <a:cubicBezTo>
                      <a:pt x="293216" y="-1566"/>
                      <a:pt x="284273" y="539"/>
                      <a:pt x="275436" y="4537"/>
                    </a:cubicBezTo>
                    <a:cubicBezTo>
                      <a:pt x="259023" y="12112"/>
                      <a:pt x="157076" y="76289"/>
                      <a:pt x="154025" y="78288"/>
                    </a:cubicBezTo>
                    <a:cubicBezTo>
                      <a:pt x="141611" y="86178"/>
                      <a:pt x="142873" y="95542"/>
                      <a:pt x="159286" y="96804"/>
                    </a:cubicBezTo>
                    <a:cubicBezTo>
                      <a:pt x="501424" y="123527"/>
                      <a:pt x="782857" y="301540"/>
                      <a:pt x="782541" y="517849"/>
                    </a:cubicBezTo>
                  </a:path>
                </a:pathLst>
              </a:custGeom>
              <a:solidFill>
                <a:srgbClr val="009FE3"/>
              </a:solidFill>
              <a:ln w="10508"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DC238D67-A451-4046-8001-37710860A719}"/>
                  </a:ext>
                </a:extLst>
              </p:cNvPr>
              <p:cNvSpPr/>
              <p:nvPr/>
            </p:nvSpPr>
            <p:spPr>
              <a:xfrm>
                <a:off x="3067097" y="1528570"/>
                <a:ext cx="872073" cy="474700"/>
              </a:xfrm>
              <a:custGeom>
                <a:avLst/>
                <a:gdLst>
                  <a:gd name="connsiteX0" fmla="*/ 300791 w 872073"/>
                  <a:gd name="connsiteY0" fmla="*/ 469651 h 474700"/>
                  <a:gd name="connsiteX1" fmla="*/ 351607 w 872073"/>
                  <a:gd name="connsiteY1" fmla="*/ 469651 h 474700"/>
                  <a:gd name="connsiteX2" fmla="*/ 351607 w 872073"/>
                  <a:gd name="connsiteY2" fmla="*/ 279223 h 474700"/>
                  <a:gd name="connsiteX3" fmla="*/ 177697 w 872073"/>
                  <a:gd name="connsiteY3" fmla="*/ 110364 h 474700"/>
                  <a:gd name="connsiteX4" fmla="*/ 102789 w 872073"/>
                  <a:gd name="connsiteY4" fmla="*/ 133930 h 474700"/>
                  <a:gd name="connsiteX5" fmla="*/ 42504 w 872073"/>
                  <a:gd name="connsiteY5" fmla="*/ 112678 h 474700"/>
                  <a:gd name="connsiteX6" fmla="*/ 0 w 872073"/>
                  <a:gd name="connsiteY6" fmla="*/ 112678 h 474700"/>
                  <a:gd name="connsiteX7" fmla="*/ 0 w 872073"/>
                  <a:gd name="connsiteY7" fmla="*/ 398530 h 474700"/>
                  <a:gd name="connsiteX8" fmla="*/ 79959 w 872073"/>
                  <a:gd name="connsiteY8" fmla="*/ 469651 h 474700"/>
                  <a:gd name="connsiteX9" fmla="*/ 120569 w 872073"/>
                  <a:gd name="connsiteY9" fmla="*/ 469651 h 474700"/>
                  <a:gd name="connsiteX10" fmla="*/ 120569 w 872073"/>
                  <a:gd name="connsiteY10" fmla="*/ 274173 h 474700"/>
                  <a:gd name="connsiteX11" fmla="*/ 174541 w 872073"/>
                  <a:gd name="connsiteY11" fmla="*/ 208208 h 474700"/>
                  <a:gd name="connsiteX12" fmla="*/ 231038 w 872073"/>
                  <a:gd name="connsiteY12" fmla="*/ 276172 h 474700"/>
                  <a:gd name="connsiteX13" fmla="*/ 231038 w 872073"/>
                  <a:gd name="connsiteY13" fmla="*/ 398635 h 474700"/>
                  <a:gd name="connsiteX14" fmla="*/ 300896 w 872073"/>
                  <a:gd name="connsiteY14" fmla="*/ 469756 h 474700"/>
                  <a:gd name="connsiteX15" fmla="*/ 618731 w 872073"/>
                  <a:gd name="connsiteY15" fmla="*/ 418835 h 474700"/>
                  <a:gd name="connsiteX16" fmla="*/ 618731 w 872073"/>
                  <a:gd name="connsiteY16" fmla="*/ 376962 h 474700"/>
                  <a:gd name="connsiteX17" fmla="*/ 592114 w 872073"/>
                  <a:gd name="connsiteY17" fmla="*/ 376962 h 474700"/>
                  <a:gd name="connsiteX18" fmla="*/ 541298 w 872073"/>
                  <a:gd name="connsiteY18" fmla="*/ 336352 h 474700"/>
                  <a:gd name="connsiteX19" fmla="*/ 541298 w 872073"/>
                  <a:gd name="connsiteY19" fmla="*/ 83115 h 474700"/>
                  <a:gd name="connsiteX20" fmla="*/ 463233 w 872073"/>
                  <a:gd name="connsiteY20" fmla="*/ 0 h 474700"/>
                  <a:gd name="connsiteX21" fmla="*/ 420729 w 872073"/>
                  <a:gd name="connsiteY21" fmla="*/ 0 h 474700"/>
                  <a:gd name="connsiteX22" fmla="*/ 420729 w 872073"/>
                  <a:gd name="connsiteY22" fmla="*/ 354132 h 474700"/>
                  <a:gd name="connsiteX23" fmla="*/ 540035 w 872073"/>
                  <a:gd name="connsiteY23" fmla="*/ 474701 h 474700"/>
                  <a:gd name="connsiteX24" fmla="*/ 618731 w 872073"/>
                  <a:gd name="connsiteY24" fmla="*/ 418835 h 474700"/>
                  <a:gd name="connsiteX25" fmla="*/ 871968 w 872073"/>
                  <a:gd name="connsiteY25" fmla="*/ 210627 h 474700"/>
                  <a:gd name="connsiteX26" fmla="*/ 871968 w 872073"/>
                  <a:gd name="connsiteY26" fmla="*/ 166229 h 474700"/>
                  <a:gd name="connsiteX27" fmla="*/ 783804 w 872073"/>
                  <a:gd name="connsiteY27" fmla="*/ 109101 h 474700"/>
                  <a:gd name="connsiteX28" fmla="*/ 656922 w 872073"/>
                  <a:gd name="connsiteY28" fmla="*/ 235352 h 474700"/>
                  <a:gd name="connsiteX29" fmla="*/ 656922 w 872073"/>
                  <a:gd name="connsiteY29" fmla="*/ 387062 h 474700"/>
                  <a:gd name="connsiteX30" fmla="*/ 740668 w 872073"/>
                  <a:gd name="connsiteY30" fmla="*/ 469546 h 474700"/>
                  <a:gd name="connsiteX31" fmla="*/ 773704 w 872073"/>
                  <a:gd name="connsiteY31" fmla="*/ 469546 h 474700"/>
                  <a:gd name="connsiteX32" fmla="*/ 773704 w 872073"/>
                  <a:gd name="connsiteY32" fmla="*/ 260707 h 474700"/>
                  <a:gd name="connsiteX33" fmla="*/ 825782 w 872073"/>
                  <a:gd name="connsiteY33" fmla="*/ 203579 h 474700"/>
                  <a:gd name="connsiteX34" fmla="*/ 868286 w 872073"/>
                  <a:gd name="connsiteY34" fmla="*/ 210522 h 474700"/>
                  <a:gd name="connsiteX35" fmla="*/ 872074 w 872073"/>
                  <a:gd name="connsiteY35" fmla="*/ 210522 h 4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2073" h="474700">
                    <a:moveTo>
                      <a:pt x="300791" y="469651"/>
                    </a:moveTo>
                    <a:lnTo>
                      <a:pt x="351607" y="469651"/>
                    </a:lnTo>
                    <a:lnTo>
                      <a:pt x="351607" y="279223"/>
                    </a:lnTo>
                    <a:cubicBezTo>
                      <a:pt x="351607" y="175803"/>
                      <a:pt x="301107" y="101421"/>
                      <a:pt x="177697" y="110364"/>
                    </a:cubicBezTo>
                    <a:cubicBezTo>
                      <a:pt x="145609" y="112678"/>
                      <a:pt x="106787" y="133194"/>
                      <a:pt x="102789" y="133930"/>
                    </a:cubicBezTo>
                    <a:cubicBezTo>
                      <a:pt x="89848" y="119306"/>
                      <a:pt x="69964" y="112678"/>
                      <a:pt x="42504" y="112678"/>
                    </a:cubicBezTo>
                    <a:lnTo>
                      <a:pt x="0" y="112678"/>
                    </a:lnTo>
                    <a:lnTo>
                      <a:pt x="0" y="398530"/>
                    </a:lnTo>
                    <a:cubicBezTo>
                      <a:pt x="0" y="449346"/>
                      <a:pt x="28617" y="469651"/>
                      <a:pt x="79959" y="469651"/>
                    </a:cubicBezTo>
                    <a:lnTo>
                      <a:pt x="120569" y="469651"/>
                    </a:lnTo>
                    <a:lnTo>
                      <a:pt x="120569" y="274173"/>
                    </a:lnTo>
                    <a:cubicBezTo>
                      <a:pt x="120569" y="231669"/>
                      <a:pt x="139612" y="208208"/>
                      <a:pt x="174541" y="208208"/>
                    </a:cubicBezTo>
                    <a:cubicBezTo>
                      <a:pt x="215151" y="208208"/>
                      <a:pt x="231038" y="229144"/>
                      <a:pt x="231038" y="276172"/>
                    </a:cubicBezTo>
                    <a:lnTo>
                      <a:pt x="231038" y="398635"/>
                    </a:lnTo>
                    <a:cubicBezTo>
                      <a:pt x="231038" y="451976"/>
                      <a:pt x="247556" y="469756"/>
                      <a:pt x="300896" y="469756"/>
                    </a:cubicBezTo>
                    <a:moveTo>
                      <a:pt x="618731" y="418835"/>
                    </a:moveTo>
                    <a:lnTo>
                      <a:pt x="618731" y="376962"/>
                    </a:lnTo>
                    <a:lnTo>
                      <a:pt x="592114" y="376962"/>
                    </a:lnTo>
                    <a:cubicBezTo>
                      <a:pt x="558447" y="376962"/>
                      <a:pt x="541298" y="367388"/>
                      <a:pt x="541298" y="336352"/>
                    </a:cubicBezTo>
                    <a:lnTo>
                      <a:pt x="541298" y="83115"/>
                    </a:lnTo>
                    <a:cubicBezTo>
                      <a:pt x="541298" y="24093"/>
                      <a:pt x="515943" y="0"/>
                      <a:pt x="463233" y="0"/>
                    </a:cubicBezTo>
                    <a:lnTo>
                      <a:pt x="420729" y="0"/>
                    </a:lnTo>
                    <a:lnTo>
                      <a:pt x="420729" y="354132"/>
                    </a:lnTo>
                    <a:cubicBezTo>
                      <a:pt x="420729" y="436615"/>
                      <a:pt x="475963" y="474701"/>
                      <a:pt x="540035" y="474701"/>
                    </a:cubicBezTo>
                    <a:cubicBezTo>
                      <a:pt x="578121" y="474701"/>
                      <a:pt x="618731" y="461339"/>
                      <a:pt x="618731" y="418835"/>
                    </a:cubicBezTo>
                    <a:moveTo>
                      <a:pt x="871968" y="210627"/>
                    </a:moveTo>
                    <a:lnTo>
                      <a:pt x="871968" y="166229"/>
                    </a:lnTo>
                    <a:cubicBezTo>
                      <a:pt x="871968" y="133825"/>
                      <a:pt x="844088" y="109101"/>
                      <a:pt x="783804" y="109101"/>
                    </a:cubicBezTo>
                    <a:cubicBezTo>
                      <a:pt x="704476" y="109101"/>
                      <a:pt x="656922" y="164967"/>
                      <a:pt x="656922" y="235352"/>
                    </a:cubicBezTo>
                    <a:lnTo>
                      <a:pt x="656922" y="387062"/>
                    </a:lnTo>
                    <a:cubicBezTo>
                      <a:pt x="656922" y="445453"/>
                      <a:pt x="688695" y="469546"/>
                      <a:pt x="740668" y="469546"/>
                    </a:cubicBezTo>
                    <a:lnTo>
                      <a:pt x="773704" y="469546"/>
                    </a:lnTo>
                    <a:lnTo>
                      <a:pt x="773704" y="260707"/>
                    </a:lnTo>
                    <a:cubicBezTo>
                      <a:pt x="773704" y="218203"/>
                      <a:pt x="796534" y="203579"/>
                      <a:pt x="825782" y="203579"/>
                    </a:cubicBezTo>
                    <a:cubicBezTo>
                      <a:pt x="841668" y="203579"/>
                      <a:pt x="853031" y="204841"/>
                      <a:pt x="868286" y="210522"/>
                    </a:cubicBezTo>
                    <a:lnTo>
                      <a:pt x="872074" y="210522"/>
                    </a:lnTo>
                    <a:close/>
                  </a:path>
                </a:pathLst>
              </a:custGeom>
              <a:solidFill>
                <a:srgbClr val="004C7D"/>
              </a:solidFill>
              <a:ln w="10508"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598AA7EF-DACA-47F5-A4C3-CFAE3F890AD3}"/>
                  </a:ext>
                </a:extLst>
              </p:cNvPr>
              <p:cNvSpPr/>
              <p:nvPr/>
            </p:nvSpPr>
            <p:spPr>
              <a:xfrm>
                <a:off x="3058112" y="1456923"/>
                <a:ext cx="369550" cy="61020"/>
              </a:xfrm>
              <a:custGeom>
                <a:avLst/>
                <a:gdLst>
                  <a:gd name="connsiteX0" fmla="*/ 367325 w 369550"/>
                  <a:gd name="connsiteY0" fmla="*/ 4734 h 61020"/>
                  <a:gd name="connsiteX1" fmla="*/ 358067 w 369550"/>
                  <a:gd name="connsiteY1" fmla="*/ 0 h 61020"/>
                  <a:gd name="connsiteX2" fmla="*/ 11404 w 369550"/>
                  <a:gd name="connsiteY2" fmla="*/ 0 h 61020"/>
                  <a:gd name="connsiteX3" fmla="*/ 2146 w 369550"/>
                  <a:gd name="connsiteY3" fmla="*/ 4734 h 61020"/>
                  <a:gd name="connsiteX4" fmla="*/ 673 w 369550"/>
                  <a:gd name="connsiteY4" fmla="*/ 15045 h 61020"/>
                  <a:gd name="connsiteX5" fmla="*/ 13824 w 369550"/>
                  <a:gd name="connsiteY5" fmla="*/ 53341 h 61020"/>
                  <a:gd name="connsiteX6" fmla="*/ 24661 w 369550"/>
                  <a:gd name="connsiteY6" fmla="*/ 61021 h 61020"/>
                  <a:gd name="connsiteX7" fmla="*/ 344915 w 369550"/>
                  <a:gd name="connsiteY7" fmla="*/ 61021 h 61020"/>
                  <a:gd name="connsiteX8" fmla="*/ 355752 w 369550"/>
                  <a:gd name="connsiteY8" fmla="*/ 53341 h 61020"/>
                  <a:gd name="connsiteX9" fmla="*/ 368903 w 369550"/>
                  <a:gd name="connsiteY9" fmla="*/ 15045 h 61020"/>
                  <a:gd name="connsiteX10" fmla="*/ 367430 w 369550"/>
                  <a:gd name="connsiteY10" fmla="*/ 4734 h 6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550" h="61020">
                    <a:moveTo>
                      <a:pt x="367325" y="4734"/>
                    </a:moveTo>
                    <a:cubicBezTo>
                      <a:pt x="365115" y="1683"/>
                      <a:pt x="361749" y="0"/>
                      <a:pt x="358067" y="0"/>
                    </a:cubicBezTo>
                    <a:lnTo>
                      <a:pt x="11404" y="0"/>
                    </a:lnTo>
                    <a:cubicBezTo>
                      <a:pt x="7617" y="0"/>
                      <a:pt x="4250" y="1789"/>
                      <a:pt x="2146" y="4734"/>
                    </a:cubicBezTo>
                    <a:cubicBezTo>
                      <a:pt x="-63" y="7785"/>
                      <a:pt x="-589" y="11573"/>
                      <a:pt x="673" y="15045"/>
                    </a:cubicBezTo>
                    <a:lnTo>
                      <a:pt x="13824" y="53341"/>
                    </a:lnTo>
                    <a:cubicBezTo>
                      <a:pt x="15402" y="57970"/>
                      <a:pt x="19716" y="61021"/>
                      <a:pt x="24661" y="61021"/>
                    </a:cubicBezTo>
                    <a:lnTo>
                      <a:pt x="344915" y="61021"/>
                    </a:lnTo>
                    <a:cubicBezTo>
                      <a:pt x="349755" y="61021"/>
                      <a:pt x="354174" y="57970"/>
                      <a:pt x="355752" y="53341"/>
                    </a:cubicBezTo>
                    <a:lnTo>
                      <a:pt x="368903" y="15045"/>
                    </a:lnTo>
                    <a:cubicBezTo>
                      <a:pt x="370165" y="11468"/>
                      <a:pt x="369534" y="7785"/>
                      <a:pt x="367430" y="4734"/>
                    </a:cubicBezTo>
                    <a:close/>
                  </a:path>
                </a:pathLst>
              </a:custGeom>
              <a:solidFill>
                <a:srgbClr val="009FE3"/>
              </a:solidFill>
              <a:ln w="10508"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4699E031-1B0D-4D50-B990-A4C848F878EA}"/>
                  </a:ext>
                </a:extLst>
              </p:cNvPr>
              <p:cNvSpPr/>
              <p:nvPr/>
            </p:nvSpPr>
            <p:spPr>
              <a:xfrm>
                <a:off x="3144504" y="1065863"/>
                <a:ext cx="197634" cy="343295"/>
              </a:xfrm>
              <a:custGeom>
                <a:avLst/>
                <a:gdLst>
                  <a:gd name="connsiteX0" fmla="*/ 192242 w 197634"/>
                  <a:gd name="connsiteY0" fmla="*/ 192742 h 343295"/>
                  <a:gd name="connsiteX1" fmla="*/ 123331 w 197634"/>
                  <a:gd name="connsiteY1" fmla="*/ 91005 h 343295"/>
                  <a:gd name="connsiteX2" fmla="*/ 117860 w 197634"/>
                  <a:gd name="connsiteY2" fmla="*/ 84798 h 343295"/>
                  <a:gd name="connsiteX3" fmla="*/ 143005 w 197634"/>
                  <a:gd name="connsiteY3" fmla="*/ 44714 h 343295"/>
                  <a:gd name="connsiteX4" fmla="*/ 98291 w 197634"/>
                  <a:gd name="connsiteY4" fmla="*/ 0 h 343295"/>
                  <a:gd name="connsiteX5" fmla="*/ 53577 w 197634"/>
                  <a:gd name="connsiteY5" fmla="*/ 44714 h 343295"/>
                  <a:gd name="connsiteX6" fmla="*/ 79248 w 197634"/>
                  <a:gd name="connsiteY6" fmla="*/ 85009 h 343295"/>
                  <a:gd name="connsiteX7" fmla="*/ 74198 w 197634"/>
                  <a:gd name="connsiteY7" fmla="*/ 90900 h 343295"/>
                  <a:gd name="connsiteX8" fmla="*/ 5287 w 197634"/>
                  <a:gd name="connsiteY8" fmla="*/ 192637 h 343295"/>
                  <a:gd name="connsiteX9" fmla="*/ 5287 w 197634"/>
                  <a:gd name="connsiteY9" fmla="*/ 227776 h 343295"/>
                  <a:gd name="connsiteX10" fmla="*/ 74198 w 197634"/>
                  <a:gd name="connsiteY10" fmla="*/ 329513 h 343295"/>
                  <a:gd name="connsiteX11" fmla="*/ 98817 w 197634"/>
                  <a:gd name="connsiteY11" fmla="*/ 343295 h 343295"/>
                  <a:gd name="connsiteX12" fmla="*/ 123436 w 197634"/>
                  <a:gd name="connsiteY12" fmla="*/ 329513 h 343295"/>
                  <a:gd name="connsiteX13" fmla="*/ 192347 w 197634"/>
                  <a:gd name="connsiteY13" fmla="*/ 227776 h 343295"/>
                  <a:gd name="connsiteX14" fmla="*/ 192347 w 197634"/>
                  <a:gd name="connsiteY14" fmla="*/ 192637 h 3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34" h="343295">
                    <a:moveTo>
                      <a:pt x="192242" y="192742"/>
                    </a:moveTo>
                    <a:lnTo>
                      <a:pt x="123331" y="91005"/>
                    </a:lnTo>
                    <a:cubicBezTo>
                      <a:pt x="121753" y="88586"/>
                      <a:pt x="119859" y="86587"/>
                      <a:pt x="117860" y="84798"/>
                    </a:cubicBezTo>
                    <a:cubicBezTo>
                      <a:pt x="132694" y="77539"/>
                      <a:pt x="143005" y="62389"/>
                      <a:pt x="143005" y="44714"/>
                    </a:cubicBezTo>
                    <a:cubicBezTo>
                      <a:pt x="143005" y="19990"/>
                      <a:pt x="123015" y="0"/>
                      <a:pt x="98291" y="0"/>
                    </a:cubicBezTo>
                    <a:cubicBezTo>
                      <a:pt x="73567" y="0"/>
                      <a:pt x="53577" y="19990"/>
                      <a:pt x="53577" y="44714"/>
                    </a:cubicBezTo>
                    <a:cubicBezTo>
                      <a:pt x="53577" y="62599"/>
                      <a:pt x="64098" y="77854"/>
                      <a:pt x="79248" y="85009"/>
                    </a:cubicBezTo>
                    <a:cubicBezTo>
                      <a:pt x="77355" y="86692"/>
                      <a:pt x="75671" y="88691"/>
                      <a:pt x="74198" y="90900"/>
                    </a:cubicBezTo>
                    <a:lnTo>
                      <a:pt x="5287" y="192637"/>
                    </a:lnTo>
                    <a:cubicBezTo>
                      <a:pt x="-1762" y="202947"/>
                      <a:pt x="-1762" y="217466"/>
                      <a:pt x="5287" y="227776"/>
                    </a:cubicBezTo>
                    <a:lnTo>
                      <a:pt x="74198" y="329513"/>
                    </a:lnTo>
                    <a:cubicBezTo>
                      <a:pt x="80090" y="338245"/>
                      <a:pt x="89138" y="343295"/>
                      <a:pt x="98817" y="343295"/>
                    </a:cubicBezTo>
                    <a:cubicBezTo>
                      <a:pt x="108496" y="343295"/>
                      <a:pt x="117439" y="338245"/>
                      <a:pt x="123436" y="329513"/>
                    </a:cubicBezTo>
                    <a:lnTo>
                      <a:pt x="192347" y="227776"/>
                    </a:lnTo>
                    <a:cubicBezTo>
                      <a:pt x="199396" y="217466"/>
                      <a:pt x="199396" y="202947"/>
                      <a:pt x="192347" y="192637"/>
                    </a:cubicBezTo>
                    <a:close/>
                  </a:path>
                </a:pathLst>
              </a:custGeom>
              <a:solidFill>
                <a:srgbClr val="009FE3"/>
              </a:solidFill>
              <a:ln w="10508" cap="flat">
                <a:noFill/>
                <a:prstDash val="solid"/>
                <a:miter/>
              </a:ln>
            </p:spPr>
            <p:txBody>
              <a:bodyPr rtlCol="0" anchor="ctr"/>
              <a:lstStyle/>
              <a:p>
                <a:endParaRPr lang="nl-NL"/>
              </a:p>
            </p:txBody>
          </p:sp>
        </p:grpSp>
        <p:grpSp>
          <p:nvGrpSpPr>
            <p:cNvPr id="38" name="Graphic 3">
              <a:extLst>
                <a:ext uri="{FF2B5EF4-FFF2-40B4-BE49-F238E27FC236}">
                  <a16:creationId xmlns:a16="http://schemas.microsoft.com/office/drawing/2014/main" id="{4754D241-8F0F-42A6-94E3-BEB58AC886BE}"/>
                </a:ext>
              </a:extLst>
            </p:cNvPr>
            <p:cNvGrpSpPr/>
            <p:nvPr/>
          </p:nvGrpSpPr>
          <p:grpSpPr>
            <a:xfrm>
              <a:off x="4679312" y="1368864"/>
              <a:ext cx="1730890" cy="897744"/>
              <a:chOff x="4679312" y="1368864"/>
              <a:chExt cx="1730890" cy="897744"/>
            </a:xfrm>
            <a:solidFill>
              <a:srgbClr val="004C7D"/>
            </a:solidFill>
          </p:grpSpPr>
          <p:sp>
            <p:nvSpPr>
              <p:cNvPr id="40" name="Freeform: Shape 39">
                <a:extLst>
                  <a:ext uri="{FF2B5EF4-FFF2-40B4-BE49-F238E27FC236}">
                    <a16:creationId xmlns:a16="http://schemas.microsoft.com/office/drawing/2014/main" id="{15210B61-A6D0-4815-86A9-EA6F90DDFF86}"/>
                  </a:ext>
                </a:extLst>
              </p:cNvPr>
              <p:cNvSpPr/>
              <p:nvPr/>
            </p:nvSpPr>
            <p:spPr>
              <a:xfrm>
                <a:off x="4679312" y="1383488"/>
                <a:ext cx="174435" cy="201789"/>
              </a:xfrm>
              <a:custGeom>
                <a:avLst/>
                <a:gdLst>
                  <a:gd name="connsiteX0" fmla="*/ 157813 w 174435"/>
                  <a:gd name="connsiteY0" fmla="*/ 201790 h 201789"/>
                  <a:gd name="connsiteX1" fmla="*/ 130669 w 174435"/>
                  <a:gd name="connsiteY1" fmla="*/ 182326 h 201789"/>
                  <a:gd name="connsiteX2" fmla="*/ 125093 w 174435"/>
                  <a:gd name="connsiteY2" fmla="*/ 150238 h 201789"/>
                  <a:gd name="connsiteX3" fmla="*/ 44714 w 174435"/>
                  <a:gd name="connsiteY3" fmla="*/ 150238 h 201789"/>
                  <a:gd name="connsiteX4" fmla="*/ 34088 w 174435"/>
                  <a:gd name="connsiteY4" fmla="*/ 201790 h 201789"/>
                  <a:gd name="connsiteX5" fmla="*/ 18517 w 174435"/>
                  <a:gd name="connsiteY5" fmla="*/ 201790 h 201789"/>
                  <a:gd name="connsiteX6" fmla="*/ 0 w 174435"/>
                  <a:gd name="connsiteY6" fmla="*/ 182326 h 201789"/>
                  <a:gd name="connsiteX7" fmla="*/ 68596 w 174435"/>
                  <a:gd name="connsiteY7" fmla="*/ 0 h 201789"/>
                  <a:gd name="connsiteX8" fmla="*/ 85114 w 174435"/>
                  <a:gd name="connsiteY8" fmla="*/ 0 h 201789"/>
                  <a:gd name="connsiteX9" fmla="*/ 117834 w 174435"/>
                  <a:gd name="connsiteY9" fmla="*/ 18517 h 201789"/>
                  <a:gd name="connsiteX10" fmla="*/ 174436 w 174435"/>
                  <a:gd name="connsiteY10" fmla="*/ 201790 h 201789"/>
                  <a:gd name="connsiteX11" fmla="*/ 157918 w 174435"/>
                  <a:gd name="connsiteY11" fmla="*/ 201790 h 201789"/>
                  <a:gd name="connsiteX12" fmla="*/ 84798 w 174435"/>
                  <a:gd name="connsiteY12" fmla="*/ 37139 h 201789"/>
                  <a:gd name="connsiteX13" fmla="*/ 53551 w 174435"/>
                  <a:gd name="connsiteY13" fmla="*/ 118149 h 201789"/>
                  <a:gd name="connsiteX14" fmla="*/ 116045 w 174435"/>
                  <a:gd name="connsiteY14" fmla="*/ 118149 h 201789"/>
                  <a:gd name="connsiteX15" fmla="*/ 84798 w 174435"/>
                  <a:gd name="connsiteY15" fmla="*/ 37139 h 2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435" h="201789">
                    <a:moveTo>
                      <a:pt x="157813" y="201790"/>
                    </a:moveTo>
                    <a:cubicBezTo>
                      <a:pt x="140980" y="201790"/>
                      <a:pt x="132142" y="192111"/>
                      <a:pt x="130669" y="182326"/>
                    </a:cubicBezTo>
                    <a:cubicBezTo>
                      <a:pt x="128880" y="169070"/>
                      <a:pt x="127092" y="158760"/>
                      <a:pt x="125093" y="150238"/>
                    </a:cubicBezTo>
                    <a:lnTo>
                      <a:pt x="44714" y="150238"/>
                    </a:lnTo>
                    <a:cubicBezTo>
                      <a:pt x="40611" y="167282"/>
                      <a:pt x="37033" y="184746"/>
                      <a:pt x="34088" y="201790"/>
                    </a:cubicBezTo>
                    <a:lnTo>
                      <a:pt x="18517" y="201790"/>
                    </a:lnTo>
                    <a:cubicBezTo>
                      <a:pt x="5260" y="201790"/>
                      <a:pt x="0" y="194741"/>
                      <a:pt x="0" y="182326"/>
                    </a:cubicBezTo>
                    <a:cubicBezTo>
                      <a:pt x="0" y="153184"/>
                      <a:pt x="37665" y="34403"/>
                      <a:pt x="68596" y="0"/>
                    </a:cubicBezTo>
                    <a:lnTo>
                      <a:pt x="85114" y="0"/>
                    </a:lnTo>
                    <a:cubicBezTo>
                      <a:pt x="101316" y="0"/>
                      <a:pt x="112257" y="8838"/>
                      <a:pt x="117834" y="18517"/>
                    </a:cubicBezTo>
                    <a:cubicBezTo>
                      <a:pt x="136140" y="51237"/>
                      <a:pt x="166440" y="138139"/>
                      <a:pt x="174436" y="201790"/>
                    </a:cubicBezTo>
                    <a:lnTo>
                      <a:pt x="157918" y="201790"/>
                    </a:lnTo>
                    <a:close/>
                    <a:moveTo>
                      <a:pt x="84798" y="37139"/>
                    </a:moveTo>
                    <a:cubicBezTo>
                      <a:pt x="73015" y="58075"/>
                      <a:pt x="60390" y="90164"/>
                      <a:pt x="53551" y="118149"/>
                    </a:cubicBezTo>
                    <a:lnTo>
                      <a:pt x="116045" y="118149"/>
                    </a:lnTo>
                    <a:cubicBezTo>
                      <a:pt x="109312" y="89848"/>
                      <a:pt x="95424" y="55971"/>
                      <a:pt x="84798" y="37139"/>
                    </a:cubicBezTo>
                    <a:close/>
                  </a:path>
                </a:pathLst>
              </a:custGeom>
              <a:solidFill>
                <a:srgbClr val="004C7D"/>
              </a:solidFill>
              <a:ln w="10508" cap="flat">
                <a:noFill/>
                <a:prstDash val="solid"/>
                <a:miter/>
              </a:ln>
            </p:spPr>
            <p:txBody>
              <a:bodyPr rtlCol="0" anchor="ctr"/>
              <a:lstStyle/>
              <a:p>
                <a:endParaRPr lang="nl-NL"/>
              </a:p>
            </p:txBody>
          </p:sp>
          <p:sp>
            <p:nvSpPr>
              <p:cNvPr id="41" name="Freeform: Shape 40">
                <a:extLst>
                  <a:ext uri="{FF2B5EF4-FFF2-40B4-BE49-F238E27FC236}">
                    <a16:creationId xmlns:a16="http://schemas.microsoft.com/office/drawing/2014/main" id="{27BD2435-6C68-4A57-B73C-23ECD61D6AA8}"/>
                  </a:ext>
                </a:extLst>
              </p:cNvPr>
              <p:cNvSpPr/>
              <p:nvPr/>
            </p:nvSpPr>
            <p:spPr>
              <a:xfrm>
                <a:off x="4866373"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8" y="43556"/>
                      <a:pt x="107313" y="36192"/>
                      <a:pt x="84588" y="36192"/>
                    </a:cubicBezTo>
                    <a:cubicBezTo>
                      <a:pt x="61863" y="36192"/>
                      <a:pt x="41242" y="54708"/>
                      <a:pt x="41242" y="78275"/>
                    </a:cubicBezTo>
                    <a:cubicBezTo>
                      <a:pt x="41242" y="107102"/>
                      <a:pt x="58286"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42" name="Freeform: Shape 41">
                <a:extLst>
                  <a:ext uri="{FF2B5EF4-FFF2-40B4-BE49-F238E27FC236}">
                    <a16:creationId xmlns:a16="http://schemas.microsoft.com/office/drawing/2014/main" id="{7C73B766-1158-4B30-9337-18FD1F68B049}"/>
                  </a:ext>
                </a:extLst>
              </p:cNvPr>
              <p:cNvSpPr/>
              <p:nvPr/>
            </p:nvSpPr>
            <p:spPr>
              <a:xfrm>
                <a:off x="5014928" y="1424729"/>
                <a:ext cx="129090" cy="163494"/>
              </a:xfrm>
              <a:custGeom>
                <a:avLst/>
                <a:gdLst>
                  <a:gd name="connsiteX0" fmla="*/ 127618 w 129090"/>
                  <a:gd name="connsiteY0" fmla="*/ 52710 h 163494"/>
                  <a:gd name="connsiteX1" fmla="*/ 84588 w 129090"/>
                  <a:gd name="connsiteY1" fmla="*/ 36192 h 163494"/>
                  <a:gd name="connsiteX2" fmla="*/ 41242 w 129090"/>
                  <a:gd name="connsiteY2" fmla="*/ 78275 h 163494"/>
                  <a:gd name="connsiteX3" fmla="*/ 85114 w 129090"/>
                  <a:gd name="connsiteY3" fmla="*/ 126882 h 163494"/>
                  <a:gd name="connsiteX4" fmla="*/ 126987 w 129090"/>
                  <a:gd name="connsiteY4" fmla="*/ 112152 h 163494"/>
                  <a:gd name="connsiteX5" fmla="*/ 128460 w 129090"/>
                  <a:gd name="connsiteY5" fmla="*/ 112152 h 163494"/>
                  <a:gd name="connsiteX6" fmla="*/ 128460 w 129090"/>
                  <a:gd name="connsiteY6" fmla="*/ 130459 h 163494"/>
                  <a:gd name="connsiteX7" fmla="*/ 81326 w 129090"/>
                  <a:gd name="connsiteY7" fmla="*/ 163494 h 163494"/>
                  <a:gd name="connsiteX8" fmla="*/ 0 w 129090"/>
                  <a:gd name="connsiteY8" fmla="*/ 84272 h 163494"/>
                  <a:gd name="connsiteX9" fmla="*/ 85745 w 129090"/>
                  <a:gd name="connsiteY9" fmla="*/ 0 h 163494"/>
                  <a:gd name="connsiteX10" fmla="*/ 129091 w 129090"/>
                  <a:gd name="connsiteY10" fmla="*/ 34193 h 163494"/>
                  <a:gd name="connsiteX11" fmla="*/ 129091 w 129090"/>
                  <a:gd name="connsiteY11" fmla="*/ 52710 h 163494"/>
                  <a:gd name="connsiteX12" fmla="*/ 127618 w 129090"/>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0" h="163494">
                    <a:moveTo>
                      <a:pt x="127618" y="52710"/>
                    </a:moveTo>
                    <a:cubicBezTo>
                      <a:pt x="122357" y="43556"/>
                      <a:pt x="107313" y="36192"/>
                      <a:pt x="84588" y="36192"/>
                    </a:cubicBezTo>
                    <a:cubicBezTo>
                      <a:pt x="61863" y="36192"/>
                      <a:pt x="41242" y="54708"/>
                      <a:pt x="41242" y="78275"/>
                    </a:cubicBezTo>
                    <a:cubicBezTo>
                      <a:pt x="41242" y="107102"/>
                      <a:pt x="58285" y="126882"/>
                      <a:pt x="85114" y="126882"/>
                    </a:cubicBezTo>
                    <a:cubicBezTo>
                      <a:pt x="107839" y="126882"/>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0"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43" name="Freeform: Shape 42">
                <a:extLst>
                  <a:ext uri="{FF2B5EF4-FFF2-40B4-BE49-F238E27FC236}">
                    <a16:creationId xmlns:a16="http://schemas.microsoft.com/office/drawing/2014/main" id="{966B0C7A-3442-4556-BA5B-4B34526EC2D5}"/>
                  </a:ext>
                </a:extLst>
              </p:cNvPr>
              <p:cNvSpPr/>
              <p:nvPr/>
            </p:nvSpPr>
            <p:spPr>
              <a:xfrm>
                <a:off x="5164324"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44" name="Freeform: Shape 43">
                <a:extLst>
                  <a:ext uri="{FF2B5EF4-FFF2-40B4-BE49-F238E27FC236}">
                    <a16:creationId xmlns:a16="http://schemas.microsoft.com/office/drawing/2014/main" id="{C07C8795-0831-4A72-8BF0-0B3965F0C466}"/>
                  </a:ext>
                </a:extLst>
              </p:cNvPr>
              <p:cNvSpPr/>
              <p:nvPr/>
            </p:nvSpPr>
            <p:spPr>
              <a:xfrm>
                <a:off x="5335393" y="1373177"/>
                <a:ext cx="76907" cy="213573"/>
              </a:xfrm>
              <a:custGeom>
                <a:avLst/>
                <a:gdLst>
                  <a:gd name="connsiteX0" fmla="*/ 50395 w 76907"/>
                  <a:gd name="connsiteY0" fmla="*/ 213573 h 213573"/>
                  <a:gd name="connsiteX1" fmla="*/ 0 w 76907"/>
                  <a:gd name="connsiteY1" fmla="*/ 164125 h 213573"/>
                  <a:gd name="connsiteX2" fmla="*/ 0 w 76907"/>
                  <a:gd name="connsiteY2" fmla="*/ 0 h 213573"/>
                  <a:gd name="connsiteX3" fmla="*/ 11152 w 76907"/>
                  <a:gd name="connsiteY3" fmla="*/ 0 h 213573"/>
                  <a:gd name="connsiteX4" fmla="*/ 39453 w 76907"/>
                  <a:gd name="connsiteY4" fmla="*/ 26513 h 213573"/>
                  <a:gd name="connsiteX5" fmla="*/ 39453 w 76907"/>
                  <a:gd name="connsiteY5" fmla="*/ 160233 h 213573"/>
                  <a:gd name="connsiteX6" fmla="*/ 66281 w 76907"/>
                  <a:gd name="connsiteY6" fmla="*/ 181169 h 213573"/>
                  <a:gd name="connsiteX7" fmla="*/ 76907 w 76907"/>
                  <a:gd name="connsiteY7" fmla="*/ 181169 h 213573"/>
                  <a:gd name="connsiteX8" fmla="*/ 76907 w 76907"/>
                  <a:gd name="connsiteY8" fmla="*/ 189691 h 213573"/>
                  <a:gd name="connsiteX9" fmla="*/ 50395 w 76907"/>
                  <a:gd name="connsiteY9" fmla="*/ 213573 h 2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07" h="213573">
                    <a:moveTo>
                      <a:pt x="50395" y="213573"/>
                    </a:moveTo>
                    <a:cubicBezTo>
                      <a:pt x="17675" y="213573"/>
                      <a:pt x="0" y="196214"/>
                      <a:pt x="0" y="164125"/>
                    </a:cubicBezTo>
                    <a:lnTo>
                      <a:pt x="0" y="0"/>
                    </a:lnTo>
                    <a:lnTo>
                      <a:pt x="11152" y="0"/>
                    </a:lnTo>
                    <a:cubicBezTo>
                      <a:pt x="30931" y="0"/>
                      <a:pt x="39453" y="11468"/>
                      <a:pt x="39453" y="26513"/>
                    </a:cubicBezTo>
                    <a:lnTo>
                      <a:pt x="39453" y="160233"/>
                    </a:lnTo>
                    <a:cubicBezTo>
                      <a:pt x="39453" y="176119"/>
                      <a:pt x="47659" y="181169"/>
                      <a:pt x="66281" y="181169"/>
                    </a:cubicBezTo>
                    <a:lnTo>
                      <a:pt x="76907" y="181169"/>
                    </a:lnTo>
                    <a:lnTo>
                      <a:pt x="76907" y="189691"/>
                    </a:lnTo>
                    <a:cubicBezTo>
                      <a:pt x="76907" y="206735"/>
                      <a:pt x="67754" y="213573"/>
                      <a:pt x="50395" y="213573"/>
                    </a:cubicBezTo>
                    <a:close/>
                  </a:path>
                </a:pathLst>
              </a:custGeom>
              <a:solidFill>
                <a:srgbClr val="004C7D"/>
              </a:solidFill>
              <a:ln w="10508" cap="flat">
                <a:noFill/>
                <a:prstDash val="solid"/>
                <a:miter/>
              </a:ln>
            </p:spPr>
            <p:txBody>
              <a:bodyPr rtlCol="0" anchor="ctr"/>
              <a:lstStyle/>
              <a:p>
                <a:endParaRPr lang="nl-NL"/>
              </a:p>
            </p:txBody>
          </p:sp>
          <p:sp>
            <p:nvSpPr>
              <p:cNvPr id="45" name="Freeform: Shape 44">
                <a:extLst>
                  <a:ext uri="{FF2B5EF4-FFF2-40B4-BE49-F238E27FC236}">
                    <a16:creationId xmlns:a16="http://schemas.microsoft.com/office/drawing/2014/main" id="{8D72B4BD-DD36-44B6-A022-BCFC1FFBF8AE}"/>
                  </a:ext>
                </a:extLst>
              </p:cNvPr>
              <p:cNvSpPr/>
              <p:nvPr/>
            </p:nvSpPr>
            <p:spPr>
              <a:xfrm>
                <a:off x="5422295" y="1422730"/>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2 w 141400"/>
                  <a:gd name="connsiteY10" fmla="*/ 100159 h 166124"/>
                  <a:gd name="connsiteX11" fmla="*/ 74172 w 141400"/>
                  <a:gd name="connsiteY11" fmla="*/ 32930 h 166124"/>
                  <a:gd name="connsiteX12" fmla="*/ 40926 w 141400"/>
                  <a:gd name="connsiteY12" fmla="*/ 66807 h 166124"/>
                  <a:gd name="connsiteX13" fmla="*/ 40610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0" y="129512"/>
                      <a:pt x="134036" y="117728"/>
                    </a:cubicBezTo>
                    <a:lnTo>
                      <a:pt x="135509" y="117728"/>
                    </a:lnTo>
                    <a:lnTo>
                      <a:pt x="135509" y="130143"/>
                    </a:lnTo>
                    <a:cubicBezTo>
                      <a:pt x="135509" y="150448"/>
                      <a:pt x="121621" y="166124"/>
                      <a:pt x="78065" y="166124"/>
                    </a:cubicBezTo>
                    <a:cubicBezTo>
                      <a:pt x="38611" y="166124"/>
                      <a:pt x="0" y="134877"/>
                      <a:pt x="0" y="86271"/>
                    </a:cubicBezTo>
                    <a:cubicBezTo>
                      <a:pt x="0" y="33246"/>
                      <a:pt x="32404" y="0"/>
                      <a:pt x="77749" y="0"/>
                    </a:cubicBezTo>
                    <a:cubicBezTo>
                      <a:pt x="110785" y="0"/>
                      <a:pt x="141400" y="23567"/>
                      <a:pt x="141400" y="61547"/>
                    </a:cubicBezTo>
                    <a:cubicBezTo>
                      <a:pt x="141400" y="90690"/>
                      <a:pt x="119306" y="100159"/>
                      <a:pt x="66912" y="100159"/>
                    </a:cubicBezTo>
                    <a:close/>
                    <a:moveTo>
                      <a:pt x="74172" y="32930"/>
                    </a:moveTo>
                    <a:cubicBezTo>
                      <a:pt x="55024" y="32930"/>
                      <a:pt x="41768" y="48501"/>
                      <a:pt x="40926" y="66807"/>
                    </a:cubicBezTo>
                    <a:lnTo>
                      <a:pt x="40610"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7CCED42D-61FC-4129-B5F5-41E07DE7B79F}"/>
                  </a:ext>
                </a:extLst>
              </p:cNvPr>
              <p:cNvSpPr/>
              <p:nvPr/>
            </p:nvSpPr>
            <p:spPr>
              <a:xfrm>
                <a:off x="5592312" y="1424729"/>
                <a:ext cx="91636" cy="160548"/>
              </a:xfrm>
              <a:custGeom>
                <a:avLst/>
                <a:gdLst>
                  <a:gd name="connsiteX0" fmla="*/ 90058 w 91636"/>
                  <a:gd name="connsiteY0" fmla="*/ 40084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4"/>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solidFill>
                <a:srgbClr val="004C7D"/>
              </a:solidFill>
              <a:ln w="10508"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6CA9512B-A359-4696-B5DC-96CC674CE240}"/>
                  </a:ext>
                </a:extLst>
              </p:cNvPr>
              <p:cNvSpPr/>
              <p:nvPr/>
            </p:nvSpPr>
            <p:spPr>
              <a:xfrm>
                <a:off x="5698046" y="1423256"/>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4 w 131615"/>
                  <a:gd name="connsiteY8" fmla="*/ 51552 h 164651"/>
                  <a:gd name="connsiteX9" fmla="*/ 6734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60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4" y="51552"/>
                    </a:lnTo>
                    <a:lnTo>
                      <a:pt x="6734" y="38927"/>
                    </a:lnTo>
                    <a:cubicBezTo>
                      <a:pt x="6734"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60" y="132563"/>
                    </a:cubicBezTo>
                    <a:cubicBezTo>
                      <a:pt x="85219" y="132563"/>
                      <a:pt x="93215" y="124356"/>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EFA380DC-3184-4DC1-AEA3-3408C0F48E4F}"/>
                  </a:ext>
                </a:extLst>
              </p:cNvPr>
              <p:cNvSpPr/>
              <p:nvPr/>
            </p:nvSpPr>
            <p:spPr>
              <a:xfrm>
                <a:off x="5861856" y="1390221"/>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6"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49" name="Freeform: Shape 48">
                <a:extLst>
                  <a:ext uri="{FF2B5EF4-FFF2-40B4-BE49-F238E27FC236}">
                    <a16:creationId xmlns:a16="http://schemas.microsoft.com/office/drawing/2014/main" id="{C3A25796-7E2C-4225-B870-11160A8B0777}"/>
                  </a:ext>
                </a:extLst>
              </p:cNvPr>
              <p:cNvSpPr/>
              <p:nvPr/>
            </p:nvSpPr>
            <p:spPr>
              <a:xfrm>
                <a:off x="5978112" y="1368864"/>
                <a:ext cx="74487" cy="217992"/>
              </a:xfrm>
              <a:custGeom>
                <a:avLst/>
                <a:gdLst>
                  <a:gd name="connsiteX0" fmla="*/ 22935 w 74487"/>
                  <a:gd name="connsiteY0" fmla="*/ 46187 h 217992"/>
                  <a:gd name="connsiteX1" fmla="*/ 0 w 74487"/>
                  <a:gd name="connsiteY1" fmla="*/ 22935 h 217992"/>
                  <a:gd name="connsiteX2" fmla="*/ 22935 w 74487"/>
                  <a:gd name="connsiteY2" fmla="*/ 0 h 217992"/>
                  <a:gd name="connsiteX3" fmla="*/ 46187 w 74487"/>
                  <a:gd name="connsiteY3" fmla="*/ 22935 h 217992"/>
                  <a:gd name="connsiteX4" fmla="*/ 22935 w 74487"/>
                  <a:gd name="connsiteY4" fmla="*/ 46187 h 217992"/>
                  <a:gd name="connsiteX5" fmla="*/ 50921 w 74487"/>
                  <a:gd name="connsiteY5" fmla="*/ 217887 h 217992"/>
                  <a:gd name="connsiteX6" fmla="*/ 3472 w 74487"/>
                  <a:gd name="connsiteY6" fmla="*/ 168439 h 217992"/>
                  <a:gd name="connsiteX7" fmla="*/ 3472 w 74487"/>
                  <a:gd name="connsiteY7" fmla="*/ 60916 h 217992"/>
                  <a:gd name="connsiteX8" fmla="*/ 14624 w 74487"/>
                  <a:gd name="connsiteY8" fmla="*/ 60916 h 217992"/>
                  <a:gd name="connsiteX9" fmla="*/ 42925 w 74487"/>
                  <a:gd name="connsiteY9" fmla="*/ 90374 h 217992"/>
                  <a:gd name="connsiteX10" fmla="*/ 42925 w 74487"/>
                  <a:gd name="connsiteY10" fmla="*/ 164651 h 217992"/>
                  <a:gd name="connsiteX11" fmla="*/ 67123 w 74487"/>
                  <a:gd name="connsiteY11" fmla="*/ 185588 h 217992"/>
                  <a:gd name="connsiteX12" fmla="*/ 74488 w 74487"/>
                  <a:gd name="connsiteY12" fmla="*/ 185588 h 217992"/>
                  <a:gd name="connsiteX13" fmla="*/ 74488 w 74487"/>
                  <a:gd name="connsiteY13" fmla="*/ 194110 h 217992"/>
                  <a:gd name="connsiteX14" fmla="*/ 50921 w 74487"/>
                  <a:gd name="connsiteY14" fmla="*/ 217992 h 21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87" h="217992">
                    <a:moveTo>
                      <a:pt x="22935" y="46187"/>
                    </a:moveTo>
                    <a:cubicBezTo>
                      <a:pt x="10311" y="46187"/>
                      <a:pt x="0" y="35561"/>
                      <a:pt x="0" y="22935"/>
                    </a:cubicBezTo>
                    <a:cubicBezTo>
                      <a:pt x="0" y="10310"/>
                      <a:pt x="10311" y="0"/>
                      <a:pt x="22935" y="0"/>
                    </a:cubicBezTo>
                    <a:cubicBezTo>
                      <a:pt x="35561" y="0"/>
                      <a:pt x="46187" y="10310"/>
                      <a:pt x="46187" y="22935"/>
                    </a:cubicBezTo>
                    <a:cubicBezTo>
                      <a:pt x="46187" y="35561"/>
                      <a:pt x="35561" y="46187"/>
                      <a:pt x="22935" y="46187"/>
                    </a:cubicBezTo>
                    <a:close/>
                    <a:moveTo>
                      <a:pt x="50921" y="217887"/>
                    </a:moveTo>
                    <a:cubicBezTo>
                      <a:pt x="20305" y="217887"/>
                      <a:pt x="3472" y="200527"/>
                      <a:pt x="3472" y="168439"/>
                    </a:cubicBezTo>
                    <a:lnTo>
                      <a:pt x="3472" y="60916"/>
                    </a:lnTo>
                    <a:lnTo>
                      <a:pt x="14624" y="60916"/>
                    </a:lnTo>
                    <a:cubicBezTo>
                      <a:pt x="32299" y="60916"/>
                      <a:pt x="42925" y="70385"/>
                      <a:pt x="42925" y="90374"/>
                    </a:cubicBezTo>
                    <a:lnTo>
                      <a:pt x="42925" y="164651"/>
                    </a:lnTo>
                    <a:cubicBezTo>
                      <a:pt x="42925" y="180538"/>
                      <a:pt x="49658" y="185588"/>
                      <a:pt x="67123" y="185588"/>
                    </a:cubicBezTo>
                    <a:lnTo>
                      <a:pt x="74488" y="185588"/>
                    </a:lnTo>
                    <a:lnTo>
                      <a:pt x="74488" y="194110"/>
                    </a:lnTo>
                    <a:cubicBezTo>
                      <a:pt x="74488" y="211154"/>
                      <a:pt x="67754" y="217992"/>
                      <a:pt x="50921" y="217992"/>
                    </a:cubicBezTo>
                    <a:close/>
                  </a:path>
                </a:pathLst>
              </a:custGeom>
              <a:solidFill>
                <a:srgbClr val="004C7D"/>
              </a:solidFill>
              <a:ln w="10508"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EFB81055-D869-43A5-99E0-E2E6911E1D68}"/>
                  </a:ext>
                </a:extLst>
              </p:cNvPr>
              <p:cNvSpPr/>
              <p:nvPr/>
            </p:nvSpPr>
            <p:spPr>
              <a:xfrm>
                <a:off x="6073957" y="1422836"/>
                <a:ext cx="139927" cy="162547"/>
              </a:xfrm>
              <a:custGeom>
                <a:avLst/>
                <a:gdLst>
                  <a:gd name="connsiteX0" fmla="*/ 129196 w 139927"/>
                  <a:gd name="connsiteY0" fmla="*/ 162442 h 162547"/>
                  <a:gd name="connsiteX1" fmla="*/ 100369 w 139927"/>
                  <a:gd name="connsiteY1" fmla="*/ 136561 h 162547"/>
                  <a:gd name="connsiteX2" fmla="*/ 100369 w 139927"/>
                  <a:gd name="connsiteY2" fmla="*/ 73541 h 162547"/>
                  <a:gd name="connsiteX3" fmla="*/ 68280 w 139927"/>
                  <a:gd name="connsiteY3" fmla="*/ 34929 h 162547"/>
                  <a:gd name="connsiteX4" fmla="*/ 39453 w 139927"/>
                  <a:gd name="connsiteY4" fmla="*/ 70595 h 162547"/>
                  <a:gd name="connsiteX5" fmla="*/ 39453 w 139927"/>
                  <a:gd name="connsiteY5" fmla="*/ 162547 h 162547"/>
                  <a:gd name="connsiteX6" fmla="*/ 27670 w 139927"/>
                  <a:gd name="connsiteY6" fmla="*/ 162547 h 162547"/>
                  <a:gd name="connsiteX7" fmla="*/ 0 w 139927"/>
                  <a:gd name="connsiteY7" fmla="*/ 136666 h 162547"/>
                  <a:gd name="connsiteX8" fmla="*/ 0 w 139927"/>
                  <a:gd name="connsiteY8" fmla="*/ 68070 h 162547"/>
                  <a:gd name="connsiteX9" fmla="*/ 71542 w 139927"/>
                  <a:gd name="connsiteY9" fmla="*/ 0 h 162547"/>
                  <a:gd name="connsiteX10" fmla="*/ 139927 w 139927"/>
                  <a:gd name="connsiteY10" fmla="*/ 70069 h 162547"/>
                  <a:gd name="connsiteX11" fmla="*/ 139927 w 139927"/>
                  <a:gd name="connsiteY11" fmla="*/ 162547 h 162547"/>
                  <a:gd name="connsiteX12" fmla="*/ 129301 w 139927"/>
                  <a:gd name="connsiteY12" fmla="*/ 162547 h 1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27" h="162547">
                    <a:moveTo>
                      <a:pt x="129196" y="162442"/>
                    </a:moveTo>
                    <a:cubicBezTo>
                      <a:pt x="111521" y="162442"/>
                      <a:pt x="100369" y="151290"/>
                      <a:pt x="100369" y="136561"/>
                    </a:cubicBezTo>
                    <a:lnTo>
                      <a:pt x="100369" y="73541"/>
                    </a:lnTo>
                    <a:cubicBezTo>
                      <a:pt x="100369" y="46713"/>
                      <a:pt x="88585" y="34929"/>
                      <a:pt x="68280" y="34929"/>
                    </a:cubicBezTo>
                    <a:cubicBezTo>
                      <a:pt x="51237" y="34929"/>
                      <a:pt x="39453" y="47870"/>
                      <a:pt x="39453" y="70595"/>
                    </a:cubicBezTo>
                    <a:lnTo>
                      <a:pt x="39453" y="162547"/>
                    </a:lnTo>
                    <a:lnTo>
                      <a:pt x="27670" y="162547"/>
                    </a:lnTo>
                    <a:cubicBezTo>
                      <a:pt x="10836" y="162547"/>
                      <a:pt x="0" y="151395"/>
                      <a:pt x="0" y="136666"/>
                    </a:cubicBezTo>
                    <a:lnTo>
                      <a:pt x="0" y="68070"/>
                    </a:lnTo>
                    <a:cubicBezTo>
                      <a:pt x="0" y="34508"/>
                      <a:pt x="22094" y="0"/>
                      <a:pt x="71542" y="0"/>
                    </a:cubicBezTo>
                    <a:cubicBezTo>
                      <a:pt x="108996" y="0"/>
                      <a:pt x="139927" y="25040"/>
                      <a:pt x="139927" y="70069"/>
                    </a:cubicBezTo>
                    <a:lnTo>
                      <a:pt x="139927" y="162547"/>
                    </a:lnTo>
                    <a:lnTo>
                      <a:pt x="129301" y="162547"/>
                    </a:lnTo>
                    <a:close/>
                  </a:path>
                </a:pathLst>
              </a:custGeom>
              <a:solidFill>
                <a:srgbClr val="004C7D"/>
              </a:solidFill>
              <a:ln w="10508"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4F3ED600-E2AA-49A3-A14D-66C75AE506E2}"/>
                  </a:ext>
                </a:extLst>
              </p:cNvPr>
              <p:cNvSpPr/>
              <p:nvPr/>
            </p:nvSpPr>
            <p:spPr>
              <a:xfrm>
                <a:off x="6241975" y="1422730"/>
                <a:ext cx="146660" cy="213783"/>
              </a:xfrm>
              <a:custGeom>
                <a:avLst/>
                <a:gdLst>
                  <a:gd name="connsiteX0" fmla="*/ 146029 w 146660"/>
                  <a:gd name="connsiteY0" fmla="*/ 118044 h 213783"/>
                  <a:gd name="connsiteX1" fmla="*/ 146661 w 146660"/>
                  <a:gd name="connsiteY1" fmla="*/ 138349 h 213783"/>
                  <a:gd name="connsiteX2" fmla="*/ 68911 w 146660"/>
                  <a:gd name="connsiteY2" fmla="*/ 213784 h 213783"/>
                  <a:gd name="connsiteX3" fmla="*/ 13782 w 146660"/>
                  <a:gd name="connsiteY3" fmla="*/ 179065 h 213783"/>
                  <a:gd name="connsiteX4" fmla="*/ 13782 w 146660"/>
                  <a:gd name="connsiteY4" fmla="*/ 161074 h 213783"/>
                  <a:gd name="connsiteX5" fmla="*/ 15571 w 146660"/>
                  <a:gd name="connsiteY5" fmla="*/ 161074 h 213783"/>
                  <a:gd name="connsiteX6" fmla="*/ 65966 w 146660"/>
                  <a:gd name="connsiteY6" fmla="*/ 178118 h 213783"/>
                  <a:gd name="connsiteX7" fmla="*/ 107523 w 146660"/>
                  <a:gd name="connsiteY7" fmla="*/ 141611 h 213783"/>
                  <a:gd name="connsiteX8" fmla="*/ 106892 w 146660"/>
                  <a:gd name="connsiteY8" fmla="*/ 125409 h 213783"/>
                  <a:gd name="connsiteX9" fmla="*/ 106892 w 146660"/>
                  <a:gd name="connsiteY9" fmla="*/ 121621 h 213783"/>
                  <a:gd name="connsiteX10" fmla="*/ 65966 w 146660"/>
                  <a:gd name="connsiteY10" fmla="*/ 145188 h 213783"/>
                  <a:gd name="connsiteX11" fmla="*/ 0 w 146660"/>
                  <a:gd name="connsiteY11" fmla="*/ 81011 h 213783"/>
                  <a:gd name="connsiteX12" fmla="*/ 80695 w 146660"/>
                  <a:gd name="connsiteY12" fmla="*/ 0 h 213783"/>
                  <a:gd name="connsiteX13" fmla="*/ 145503 w 146660"/>
                  <a:gd name="connsiteY13" fmla="*/ 69543 h 213783"/>
                  <a:gd name="connsiteX14" fmla="*/ 145503 w 146660"/>
                  <a:gd name="connsiteY14" fmla="*/ 96687 h 213783"/>
                  <a:gd name="connsiteX15" fmla="*/ 146135 w 146660"/>
                  <a:gd name="connsiteY15" fmla="*/ 118149 h 213783"/>
                  <a:gd name="connsiteX16" fmla="*/ 40610 w 146660"/>
                  <a:gd name="connsiteY16" fmla="*/ 75961 h 213783"/>
                  <a:gd name="connsiteX17" fmla="*/ 72173 w 146660"/>
                  <a:gd name="connsiteY17" fmla="*/ 111942 h 213783"/>
                  <a:gd name="connsiteX18" fmla="*/ 106050 w 146660"/>
                  <a:gd name="connsiteY18" fmla="*/ 71857 h 213783"/>
                  <a:gd name="connsiteX19" fmla="*/ 76276 w 146660"/>
                  <a:gd name="connsiteY19" fmla="*/ 35034 h 213783"/>
                  <a:gd name="connsiteX20" fmla="*/ 40610 w 146660"/>
                  <a:gd name="connsiteY20" fmla="*/ 75961 h 2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660" h="213783">
                    <a:moveTo>
                      <a:pt x="146029" y="118044"/>
                    </a:moveTo>
                    <a:cubicBezTo>
                      <a:pt x="146345" y="124567"/>
                      <a:pt x="146661" y="133089"/>
                      <a:pt x="146661" y="138349"/>
                    </a:cubicBezTo>
                    <a:cubicBezTo>
                      <a:pt x="146661" y="178118"/>
                      <a:pt x="120148" y="213784"/>
                      <a:pt x="68911" y="213784"/>
                    </a:cubicBezTo>
                    <a:cubicBezTo>
                      <a:pt x="36192" y="213784"/>
                      <a:pt x="13782" y="197897"/>
                      <a:pt x="13782" y="179065"/>
                    </a:cubicBezTo>
                    <a:lnTo>
                      <a:pt x="13782" y="161074"/>
                    </a:lnTo>
                    <a:lnTo>
                      <a:pt x="15571" y="161074"/>
                    </a:lnTo>
                    <a:cubicBezTo>
                      <a:pt x="25039" y="171069"/>
                      <a:pt x="43241" y="178118"/>
                      <a:pt x="65966" y="178118"/>
                    </a:cubicBezTo>
                    <a:cubicBezTo>
                      <a:pt x="94582" y="178118"/>
                      <a:pt x="108365" y="164546"/>
                      <a:pt x="107523" y="141611"/>
                    </a:cubicBezTo>
                    <a:lnTo>
                      <a:pt x="106892" y="125409"/>
                    </a:lnTo>
                    <a:lnTo>
                      <a:pt x="106892" y="121621"/>
                    </a:lnTo>
                    <a:cubicBezTo>
                      <a:pt x="103630" y="133089"/>
                      <a:pt x="88585" y="145188"/>
                      <a:pt x="65966" y="145188"/>
                    </a:cubicBezTo>
                    <a:cubicBezTo>
                      <a:pt x="27354" y="145188"/>
                      <a:pt x="0" y="118360"/>
                      <a:pt x="0" y="81011"/>
                    </a:cubicBezTo>
                    <a:cubicBezTo>
                      <a:pt x="0" y="36192"/>
                      <a:pt x="29458" y="0"/>
                      <a:pt x="80695" y="0"/>
                    </a:cubicBezTo>
                    <a:cubicBezTo>
                      <a:pt x="120148" y="0"/>
                      <a:pt x="145503" y="28827"/>
                      <a:pt x="145503" y="69543"/>
                    </a:cubicBezTo>
                    <a:lnTo>
                      <a:pt x="145503" y="96687"/>
                    </a:lnTo>
                    <a:cubicBezTo>
                      <a:pt x="145503" y="101947"/>
                      <a:pt x="145819" y="111100"/>
                      <a:pt x="146135" y="118149"/>
                    </a:cubicBezTo>
                    <a:close/>
                    <a:moveTo>
                      <a:pt x="40610" y="75961"/>
                    </a:moveTo>
                    <a:cubicBezTo>
                      <a:pt x="40610" y="96581"/>
                      <a:pt x="53235" y="111942"/>
                      <a:pt x="72173" y="111942"/>
                    </a:cubicBezTo>
                    <a:cubicBezTo>
                      <a:pt x="91111" y="111942"/>
                      <a:pt x="106050" y="97213"/>
                      <a:pt x="106050" y="71857"/>
                    </a:cubicBezTo>
                    <a:cubicBezTo>
                      <a:pt x="106050" y="46502"/>
                      <a:pt x="93636" y="35034"/>
                      <a:pt x="76276" y="35034"/>
                    </a:cubicBezTo>
                    <a:cubicBezTo>
                      <a:pt x="55971" y="35034"/>
                      <a:pt x="40610" y="52078"/>
                      <a:pt x="40610" y="75961"/>
                    </a:cubicBezTo>
                    <a:close/>
                  </a:path>
                </a:pathLst>
              </a:custGeom>
              <a:solidFill>
                <a:srgbClr val="004C7D"/>
              </a:solidFill>
              <a:ln w="10508"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A5BA4ABE-02D0-4B4F-A090-4D1A94FE4A4A}"/>
                  </a:ext>
                </a:extLst>
              </p:cNvPr>
              <p:cNvSpPr/>
              <p:nvPr/>
            </p:nvSpPr>
            <p:spPr>
              <a:xfrm>
                <a:off x="469404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3"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2AD76082-088E-4F04-A200-67ADC873367B}"/>
                  </a:ext>
                </a:extLst>
              </p:cNvPr>
              <p:cNvSpPr/>
              <p:nvPr/>
            </p:nvSpPr>
            <p:spPr>
              <a:xfrm>
                <a:off x="4813979" y="1688908"/>
                <a:ext cx="140032" cy="212100"/>
              </a:xfrm>
              <a:custGeom>
                <a:avLst/>
                <a:gdLst>
                  <a:gd name="connsiteX0" fmla="*/ 127092 w 140032"/>
                  <a:gd name="connsiteY0" fmla="*/ 211995 h 212100"/>
                  <a:gd name="connsiteX1" fmla="*/ 100264 w 140032"/>
                  <a:gd name="connsiteY1" fmla="*/ 185483 h 212100"/>
                  <a:gd name="connsiteX2" fmla="*/ 100264 w 140032"/>
                  <a:gd name="connsiteY2" fmla="*/ 120674 h 212100"/>
                  <a:gd name="connsiteX3" fmla="*/ 68701 w 140032"/>
                  <a:gd name="connsiteY3" fmla="*/ 84482 h 212100"/>
                  <a:gd name="connsiteX4" fmla="*/ 40084 w 140032"/>
                  <a:gd name="connsiteY4" fmla="*/ 121937 h 212100"/>
                  <a:gd name="connsiteX5" fmla="*/ 40084 w 140032"/>
                  <a:gd name="connsiteY5" fmla="*/ 212100 h 212100"/>
                  <a:gd name="connsiteX6" fmla="*/ 27144 w 140032"/>
                  <a:gd name="connsiteY6" fmla="*/ 212100 h 212100"/>
                  <a:gd name="connsiteX7" fmla="*/ 0 w 140032"/>
                  <a:gd name="connsiteY7" fmla="*/ 185588 h 212100"/>
                  <a:gd name="connsiteX8" fmla="*/ 0 w 140032"/>
                  <a:gd name="connsiteY8" fmla="*/ 0 h 212100"/>
                  <a:gd name="connsiteX9" fmla="*/ 12415 w 140032"/>
                  <a:gd name="connsiteY9" fmla="*/ 0 h 212100"/>
                  <a:gd name="connsiteX10" fmla="*/ 40400 w 140032"/>
                  <a:gd name="connsiteY10" fmla="*/ 25355 h 212100"/>
                  <a:gd name="connsiteX11" fmla="*/ 40400 w 140032"/>
                  <a:gd name="connsiteY11" fmla="*/ 70700 h 212100"/>
                  <a:gd name="connsiteX12" fmla="*/ 74908 w 140032"/>
                  <a:gd name="connsiteY12" fmla="*/ 49448 h 212100"/>
                  <a:gd name="connsiteX13" fmla="*/ 140033 w 140032"/>
                  <a:gd name="connsiteY13" fmla="*/ 118991 h 212100"/>
                  <a:gd name="connsiteX14" fmla="*/ 140033 w 140032"/>
                  <a:gd name="connsiteY14" fmla="*/ 212100 h 212100"/>
                  <a:gd name="connsiteX15" fmla="*/ 127092 w 140032"/>
                  <a:gd name="connsiteY15" fmla="*/ 212100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032" h="212100">
                    <a:moveTo>
                      <a:pt x="127092" y="211995"/>
                    </a:moveTo>
                    <a:cubicBezTo>
                      <a:pt x="110574" y="211995"/>
                      <a:pt x="100264" y="202526"/>
                      <a:pt x="100264" y="185483"/>
                    </a:cubicBezTo>
                    <a:lnTo>
                      <a:pt x="100264" y="120674"/>
                    </a:lnTo>
                    <a:cubicBezTo>
                      <a:pt x="100264" y="94793"/>
                      <a:pt x="86166" y="84482"/>
                      <a:pt x="68701" y="84482"/>
                    </a:cubicBezTo>
                    <a:cubicBezTo>
                      <a:pt x="56287" y="84482"/>
                      <a:pt x="40084" y="93951"/>
                      <a:pt x="40084" y="121937"/>
                    </a:cubicBezTo>
                    <a:lnTo>
                      <a:pt x="40084" y="212100"/>
                    </a:lnTo>
                    <a:lnTo>
                      <a:pt x="27144" y="212100"/>
                    </a:lnTo>
                    <a:cubicBezTo>
                      <a:pt x="8627" y="212100"/>
                      <a:pt x="0" y="201790"/>
                      <a:pt x="0" y="185588"/>
                    </a:cubicBezTo>
                    <a:lnTo>
                      <a:pt x="0" y="0"/>
                    </a:lnTo>
                    <a:lnTo>
                      <a:pt x="12415" y="0"/>
                    </a:lnTo>
                    <a:cubicBezTo>
                      <a:pt x="31247" y="0"/>
                      <a:pt x="40400" y="10626"/>
                      <a:pt x="40400" y="25355"/>
                    </a:cubicBezTo>
                    <a:lnTo>
                      <a:pt x="40400" y="70700"/>
                    </a:lnTo>
                    <a:cubicBezTo>
                      <a:pt x="46292" y="61231"/>
                      <a:pt x="59864" y="49448"/>
                      <a:pt x="74908" y="49448"/>
                    </a:cubicBezTo>
                    <a:cubicBezTo>
                      <a:pt x="115835" y="49448"/>
                      <a:pt x="140033" y="73856"/>
                      <a:pt x="140033" y="118991"/>
                    </a:cubicBezTo>
                    <a:lnTo>
                      <a:pt x="140033" y="212100"/>
                    </a:lnTo>
                    <a:lnTo>
                      <a:pt x="127092" y="212100"/>
                    </a:lnTo>
                    <a:close/>
                  </a:path>
                </a:pathLst>
              </a:custGeom>
              <a:solidFill>
                <a:srgbClr val="004C7D"/>
              </a:solidFill>
              <a:ln w="10508" cap="flat">
                <a:noFill/>
                <a:prstDash val="solid"/>
                <a:miter/>
              </a:ln>
            </p:spPr>
            <p:txBody>
              <a:bodyPr rtlCol="0" anchor="ctr"/>
              <a:lstStyle/>
              <a:p>
                <a:endParaRPr lang="nl-NL" dirty="0"/>
              </a:p>
            </p:txBody>
          </p:sp>
          <p:sp>
            <p:nvSpPr>
              <p:cNvPr id="54" name="Freeform: Shape 53">
                <a:extLst>
                  <a:ext uri="{FF2B5EF4-FFF2-40B4-BE49-F238E27FC236}">
                    <a16:creationId xmlns:a16="http://schemas.microsoft.com/office/drawing/2014/main" id="{C0B83B81-8820-4B8B-9625-781AF7E82954}"/>
                  </a:ext>
                </a:extLst>
              </p:cNvPr>
              <p:cNvSpPr/>
              <p:nvPr/>
            </p:nvSpPr>
            <p:spPr>
              <a:xfrm>
                <a:off x="4982839" y="1738356"/>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8 w 141400"/>
                  <a:gd name="connsiteY4" fmla="*/ 117728 h 166124"/>
                  <a:gd name="connsiteX5" fmla="*/ 135508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8" y="117728"/>
                    </a:lnTo>
                    <a:lnTo>
                      <a:pt x="135508" y="130143"/>
                    </a:lnTo>
                    <a:cubicBezTo>
                      <a:pt x="135508"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4A4F2ADE-665C-4721-98C2-E56C38F7654E}"/>
                  </a:ext>
                </a:extLst>
              </p:cNvPr>
              <p:cNvSpPr/>
              <p:nvPr/>
            </p:nvSpPr>
            <p:spPr>
              <a:xfrm>
                <a:off x="5219979" y="1685857"/>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solidFill>
                <a:srgbClr val="004C7D"/>
              </a:solidFill>
              <a:ln w="10508"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6F721B36-2B70-4BE4-918B-F6E709877DD5}"/>
                  </a:ext>
                </a:extLst>
              </p:cNvPr>
              <p:cNvSpPr/>
              <p:nvPr/>
            </p:nvSpPr>
            <p:spPr>
              <a:xfrm>
                <a:off x="5326976"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5 w 139611"/>
                  <a:gd name="connsiteY3" fmla="*/ 0 h 162652"/>
                  <a:gd name="connsiteX4" fmla="*/ 40085 w 139611"/>
                  <a:gd name="connsiteY4" fmla="*/ 28301 h 162652"/>
                  <a:gd name="connsiteX5" fmla="*/ 40085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5" y="0"/>
                    </a:lnTo>
                    <a:cubicBezTo>
                      <a:pt x="30090" y="0"/>
                      <a:pt x="40085" y="9679"/>
                      <a:pt x="40085" y="28301"/>
                    </a:cubicBezTo>
                    <a:lnTo>
                      <a:pt x="40085" y="86587"/>
                    </a:lnTo>
                    <a:cubicBezTo>
                      <a:pt x="40085"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solidFill>
                <a:srgbClr val="004C7D"/>
              </a:solidFill>
              <a:ln w="10508"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8546B624-E70E-4EBC-973E-D5A8EBB61E50}"/>
                  </a:ext>
                </a:extLst>
              </p:cNvPr>
              <p:cNvSpPr/>
              <p:nvPr/>
            </p:nvSpPr>
            <p:spPr>
              <a:xfrm>
                <a:off x="5503411" y="1705847"/>
                <a:ext cx="94266" cy="196845"/>
              </a:xfrm>
              <a:custGeom>
                <a:avLst/>
                <a:gdLst>
                  <a:gd name="connsiteX0" fmla="*/ 11468 w 94266"/>
                  <a:gd name="connsiteY0" fmla="*/ 10942 h 196845"/>
                  <a:gd name="connsiteX1" fmla="*/ 29984 w 94266"/>
                  <a:gd name="connsiteY1" fmla="*/ 0 h 196845"/>
                  <a:gd name="connsiteX2" fmla="*/ 39138 w 94266"/>
                  <a:gd name="connsiteY2" fmla="*/ 0 h 196845"/>
                  <a:gd name="connsiteX3" fmla="*/ 39138 w 94266"/>
                  <a:gd name="connsiteY3" fmla="*/ 35981 h 196845"/>
                  <a:gd name="connsiteX4" fmla="*/ 94267 w 94266"/>
                  <a:gd name="connsiteY4" fmla="*/ 35981 h 196845"/>
                  <a:gd name="connsiteX5" fmla="*/ 94267 w 94266"/>
                  <a:gd name="connsiteY5" fmla="*/ 52183 h 196845"/>
                  <a:gd name="connsiteX6" fmla="*/ 70700 w 94266"/>
                  <a:gd name="connsiteY6" fmla="*/ 71016 h 196845"/>
                  <a:gd name="connsiteX7" fmla="*/ 39138 w 94266"/>
                  <a:gd name="connsiteY7" fmla="*/ 71016 h 196845"/>
                  <a:gd name="connsiteX8" fmla="*/ 39138 w 94266"/>
                  <a:gd name="connsiteY8" fmla="*/ 133194 h 196845"/>
                  <a:gd name="connsiteX9" fmla="*/ 64177 w 94266"/>
                  <a:gd name="connsiteY9" fmla="*/ 161811 h 196845"/>
                  <a:gd name="connsiteX10" fmla="*/ 92794 w 94266"/>
                  <a:gd name="connsiteY10" fmla="*/ 156235 h 196845"/>
                  <a:gd name="connsiteX11" fmla="*/ 94267 w 94266"/>
                  <a:gd name="connsiteY11" fmla="*/ 156235 h 196845"/>
                  <a:gd name="connsiteX12" fmla="*/ 94267 w 94266"/>
                  <a:gd name="connsiteY12" fmla="*/ 170333 h 196845"/>
                  <a:gd name="connsiteX13" fmla="*/ 59548 w 94266"/>
                  <a:gd name="connsiteY13" fmla="*/ 196845 h 196845"/>
                  <a:gd name="connsiteX14" fmla="*/ 0 w 94266"/>
                  <a:gd name="connsiteY14" fmla="*/ 137928 h 196845"/>
                  <a:gd name="connsiteX15" fmla="*/ 0 w 94266"/>
                  <a:gd name="connsiteY15" fmla="*/ 42504 h 196845"/>
                  <a:gd name="connsiteX16" fmla="*/ 11468 w 94266"/>
                  <a:gd name="connsiteY16" fmla="*/ 10942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66" h="196845">
                    <a:moveTo>
                      <a:pt x="11468" y="10942"/>
                    </a:moveTo>
                    <a:cubicBezTo>
                      <a:pt x="16728" y="4734"/>
                      <a:pt x="23882" y="0"/>
                      <a:pt x="29984" y="0"/>
                    </a:cubicBezTo>
                    <a:lnTo>
                      <a:pt x="39138" y="0"/>
                    </a:lnTo>
                    <a:lnTo>
                      <a:pt x="39138" y="35981"/>
                    </a:lnTo>
                    <a:lnTo>
                      <a:pt x="94267" y="35981"/>
                    </a:lnTo>
                    <a:lnTo>
                      <a:pt x="94267" y="52183"/>
                    </a:lnTo>
                    <a:cubicBezTo>
                      <a:pt x="94267" y="60390"/>
                      <a:pt x="86902" y="71016"/>
                      <a:pt x="70700" y="71016"/>
                    </a:cubicBezTo>
                    <a:lnTo>
                      <a:pt x="39138" y="71016"/>
                    </a:lnTo>
                    <a:lnTo>
                      <a:pt x="39138" y="133194"/>
                    </a:lnTo>
                    <a:cubicBezTo>
                      <a:pt x="39138" y="153815"/>
                      <a:pt x="48291" y="161811"/>
                      <a:pt x="64177" y="161811"/>
                    </a:cubicBezTo>
                    <a:cubicBezTo>
                      <a:pt x="76802" y="161811"/>
                      <a:pt x="86587" y="160022"/>
                      <a:pt x="92794" y="156235"/>
                    </a:cubicBezTo>
                    <a:lnTo>
                      <a:pt x="94267" y="156235"/>
                    </a:lnTo>
                    <a:lnTo>
                      <a:pt x="94267" y="170333"/>
                    </a:lnTo>
                    <a:cubicBezTo>
                      <a:pt x="94267" y="186535"/>
                      <a:pt x="82483" y="196845"/>
                      <a:pt x="59548" y="196845"/>
                    </a:cubicBezTo>
                    <a:cubicBezTo>
                      <a:pt x="19464" y="196845"/>
                      <a:pt x="0" y="175067"/>
                      <a:pt x="0" y="137928"/>
                    </a:cubicBezTo>
                    <a:lnTo>
                      <a:pt x="0" y="42504"/>
                    </a:lnTo>
                    <a:cubicBezTo>
                      <a:pt x="0" y="26933"/>
                      <a:pt x="2946" y="21042"/>
                      <a:pt x="11468" y="10942"/>
                    </a:cubicBezTo>
                    <a:close/>
                  </a:path>
                </a:pathLst>
              </a:custGeom>
              <a:solidFill>
                <a:srgbClr val="004C7D"/>
              </a:solidFill>
              <a:ln w="10508"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29D86A06-9933-49E7-83CC-E47A62DBCACD}"/>
                  </a:ext>
                </a:extLst>
              </p:cNvPr>
              <p:cNvSpPr/>
              <p:nvPr/>
            </p:nvSpPr>
            <p:spPr>
              <a:xfrm>
                <a:off x="5620298" y="1741828"/>
                <a:ext cx="139611" cy="162652"/>
              </a:xfrm>
              <a:custGeom>
                <a:avLst/>
                <a:gdLst>
                  <a:gd name="connsiteX0" fmla="*/ 70069 w 139611"/>
                  <a:gd name="connsiteY0" fmla="*/ 162652 h 162652"/>
                  <a:gd name="connsiteX1" fmla="*/ 0 w 139611"/>
                  <a:gd name="connsiteY1" fmla="*/ 90479 h 162652"/>
                  <a:gd name="connsiteX2" fmla="*/ 0 w 139611"/>
                  <a:gd name="connsiteY2" fmla="*/ 0 h 162652"/>
                  <a:gd name="connsiteX3" fmla="*/ 7364 w 139611"/>
                  <a:gd name="connsiteY3" fmla="*/ 0 h 162652"/>
                  <a:gd name="connsiteX4" fmla="*/ 40084 w 139611"/>
                  <a:gd name="connsiteY4" fmla="*/ 28301 h 162652"/>
                  <a:gd name="connsiteX5" fmla="*/ 40084 w 139611"/>
                  <a:gd name="connsiteY5" fmla="*/ 86587 h 162652"/>
                  <a:gd name="connsiteX6" fmla="*/ 72173 w 139611"/>
                  <a:gd name="connsiteY6" fmla="*/ 127513 h 162652"/>
                  <a:gd name="connsiteX7" fmla="*/ 99843 w 139611"/>
                  <a:gd name="connsiteY7" fmla="*/ 89217 h 162652"/>
                  <a:gd name="connsiteX8" fmla="*/ 99843 w 139611"/>
                  <a:gd name="connsiteY8" fmla="*/ 0 h 162652"/>
                  <a:gd name="connsiteX9" fmla="*/ 106892 w 139611"/>
                  <a:gd name="connsiteY9" fmla="*/ 0 h 162652"/>
                  <a:gd name="connsiteX10" fmla="*/ 139612 w 139611"/>
                  <a:gd name="connsiteY10" fmla="*/ 28301 h 162652"/>
                  <a:gd name="connsiteX11" fmla="*/ 139612 w 139611"/>
                  <a:gd name="connsiteY11" fmla="*/ 87849 h 162652"/>
                  <a:gd name="connsiteX12" fmla="*/ 70069 w 139611"/>
                  <a:gd name="connsiteY12" fmla="*/ 162652 h 1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11" h="162652">
                    <a:moveTo>
                      <a:pt x="70069" y="162652"/>
                    </a:moveTo>
                    <a:cubicBezTo>
                      <a:pt x="30931" y="162652"/>
                      <a:pt x="0" y="136771"/>
                      <a:pt x="0" y="90479"/>
                    </a:cubicBezTo>
                    <a:lnTo>
                      <a:pt x="0" y="0"/>
                    </a:lnTo>
                    <a:lnTo>
                      <a:pt x="7364" y="0"/>
                    </a:lnTo>
                    <a:cubicBezTo>
                      <a:pt x="30089" y="0"/>
                      <a:pt x="40084" y="9679"/>
                      <a:pt x="40084" y="28301"/>
                    </a:cubicBezTo>
                    <a:lnTo>
                      <a:pt x="40084" y="86587"/>
                    </a:lnTo>
                    <a:cubicBezTo>
                      <a:pt x="40084" y="115729"/>
                      <a:pt x="54182" y="127513"/>
                      <a:pt x="72173" y="127513"/>
                    </a:cubicBezTo>
                    <a:cubicBezTo>
                      <a:pt x="88375" y="127513"/>
                      <a:pt x="99843" y="116361"/>
                      <a:pt x="99843" y="89217"/>
                    </a:cubicBezTo>
                    <a:lnTo>
                      <a:pt x="99843" y="0"/>
                    </a:lnTo>
                    <a:lnTo>
                      <a:pt x="106892" y="0"/>
                    </a:lnTo>
                    <a:cubicBezTo>
                      <a:pt x="129827" y="0"/>
                      <a:pt x="139612" y="9679"/>
                      <a:pt x="139612" y="28301"/>
                    </a:cubicBezTo>
                    <a:lnTo>
                      <a:pt x="139612" y="87849"/>
                    </a:lnTo>
                    <a:cubicBezTo>
                      <a:pt x="139612" y="137297"/>
                      <a:pt x="116361" y="162652"/>
                      <a:pt x="70069" y="162652"/>
                    </a:cubicBezTo>
                    <a:close/>
                  </a:path>
                </a:pathLst>
              </a:custGeom>
              <a:solidFill>
                <a:srgbClr val="004C7D"/>
              </a:solidFill>
              <a:ln w="10508" cap="flat">
                <a:noFill/>
                <a:prstDash val="solid"/>
                <a:miter/>
              </a:ln>
            </p:spPr>
            <p:txBody>
              <a:bodyPr rtlCol="0" anchor="ctr"/>
              <a:lstStyle/>
              <a:p>
                <a:endParaRPr lang="nl-NL"/>
              </a:p>
            </p:txBody>
          </p:sp>
          <p:sp>
            <p:nvSpPr>
              <p:cNvPr id="59" name="Freeform: Shape 58">
                <a:extLst>
                  <a:ext uri="{FF2B5EF4-FFF2-40B4-BE49-F238E27FC236}">
                    <a16:creationId xmlns:a16="http://schemas.microsoft.com/office/drawing/2014/main" id="{E9558BC4-D286-4BF2-BA9E-BE1CE950D2A3}"/>
                  </a:ext>
                </a:extLst>
              </p:cNvPr>
              <p:cNvSpPr/>
              <p:nvPr/>
            </p:nvSpPr>
            <p:spPr>
              <a:xfrm>
                <a:off x="5795154" y="1740355"/>
                <a:ext cx="91636" cy="160548"/>
              </a:xfrm>
              <a:custGeom>
                <a:avLst/>
                <a:gdLst>
                  <a:gd name="connsiteX0" fmla="*/ 90058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3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8"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09" y="0"/>
                      <a:pt x="91637" y="13888"/>
                      <a:pt x="91637" y="25881"/>
                    </a:cubicBezTo>
                    <a:lnTo>
                      <a:pt x="91637" y="39979"/>
                    </a:lnTo>
                    <a:lnTo>
                      <a:pt x="90163" y="39979"/>
                    </a:lnTo>
                    <a:close/>
                  </a:path>
                </a:pathLst>
              </a:custGeom>
              <a:solidFill>
                <a:srgbClr val="004C7D"/>
              </a:solidFill>
              <a:ln w="10508" cap="flat">
                <a:noFill/>
                <a:prstDash val="solid"/>
                <a:miter/>
              </a:ln>
            </p:spPr>
            <p:txBody>
              <a:bodyPr rtlCol="0" anchor="ctr"/>
              <a:lstStyle/>
              <a:p>
                <a:endParaRPr lang="nl-NL"/>
              </a:p>
            </p:txBody>
          </p:sp>
          <p:sp>
            <p:nvSpPr>
              <p:cNvPr id="60" name="Freeform: Shape 59">
                <a:extLst>
                  <a:ext uri="{FF2B5EF4-FFF2-40B4-BE49-F238E27FC236}">
                    <a16:creationId xmlns:a16="http://schemas.microsoft.com/office/drawing/2014/main" id="{00038730-B5B9-48B1-B257-D9B14159E052}"/>
                  </a:ext>
                </a:extLst>
              </p:cNvPr>
              <p:cNvSpPr/>
              <p:nvPr/>
            </p:nvSpPr>
            <p:spPr>
              <a:xfrm>
                <a:off x="5900468" y="1738356"/>
                <a:ext cx="141400" cy="166124"/>
              </a:xfrm>
              <a:custGeom>
                <a:avLst/>
                <a:gdLst>
                  <a:gd name="connsiteX0" fmla="*/ 66807 w 141400"/>
                  <a:gd name="connsiteY0" fmla="*/ 100053 h 166124"/>
                  <a:gd name="connsiteX1" fmla="*/ 40926 w 141400"/>
                  <a:gd name="connsiteY1" fmla="*/ 100053 h 166124"/>
                  <a:gd name="connsiteX2" fmla="*/ 85430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30"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4098171F-A7AF-4617-80C8-304243F6A482}"/>
                  </a:ext>
                </a:extLst>
              </p:cNvPr>
              <p:cNvSpPr/>
              <p:nvPr/>
            </p:nvSpPr>
            <p:spPr>
              <a:xfrm>
                <a:off x="4685099"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224 w 153814"/>
                  <a:gd name="connsiteY5" fmla="*/ 35455 h 166229"/>
                  <a:gd name="connsiteX6" fmla="*/ 41031 w 153814"/>
                  <a:gd name="connsiteY6" fmla="*/ 80485 h 166229"/>
                  <a:gd name="connsiteX7" fmla="*/ 78696 w 153814"/>
                  <a:gd name="connsiteY7" fmla="*/ 130879 h 166229"/>
                  <a:gd name="connsiteX8" fmla="*/ 112889 w 153814"/>
                  <a:gd name="connsiteY8" fmla="*/ 86061 h 166229"/>
                  <a:gd name="connsiteX9" fmla="*/ 75224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224" y="35455"/>
                    </a:moveTo>
                    <a:cubicBezTo>
                      <a:pt x="52499" y="35455"/>
                      <a:pt x="41031" y="54288"/>
                      <a:pt x="41031" y="80485"/>
                    </a:cubicBezTo>
                    <a:cubicBezTo>
                      <a:pt x="41031" y="112047"/>
                      <a:pt x="52499" y="130879"/>
                      <a:pt x="78696" y="130879"/>
                    </a:cubicBezTo>
                    <a:cubicBezTo>
                      <a:pt x="101631" y="130879"/>
                      <a:pt x="112889" y="112047"/>
                      <a:pt x="112889" y="86061"/>
                    </a:cubicBezTo>
                    <a:cubicBezTo>
                      <a:pt x="112889" y="54288"/>
                      <a:pt x="101105" y="35350"/>
                      <a:pt x="75224" y="35350"/>
                    </a:cubicBezTo>
                    <a:close/>
                  </a:path>
                </a:pathLst>
              </a:custGeom>
              <a:solidFill>
                <a:srgbClr val="004C7D"/>
              </a:solidFill>
              <a:ln w="10508" cap="flat">
                <a:noFill/>
                <a:prstDash val="solid"/>
                <a:miter/>
              </a:ln>
            </p:spPr>
            <p:txBody>
              <a:bodyPr rtlCol="0" anchor="ctr"/>
              <a:lstStyle/>
              <a:p>
                <a:endParaRPr lang="nl-NL"/>
              </a:p>
            </p:txBody>
          </p:sp>
          <p:sp>
            <p:nvSpPr>
              <p:cNvPr id="62" name="Freeform: Shape 61">
                <a:extLst>
                  <a:ext uri="{FF2B5EF4-FFF2-40B4-BE49-F238E27FC236}">
                    <a16:creationId xmlns:a16="http://schemas.microsoft.com/office/drawing/2014/main" id="{DFFF0A8B-FF2B-43EB-9743-1BF99A03688D}"/>
                  </a:ext>
                </a:extLst>
              </p:cNvPr>
              <p:cNvSpPr/>
              <p:nvPr/>
            </p:nvSpPr>
            <p:spPr>
              <a:xfrm>
                <a:off x="4868267" y="2001483"/>
                <a:ext cx="92162" cy="215046"/>
              </a:xfrm>
              <a:custGeom>
                <a:avLst/>
                <a:gdLst>
                  <a:gd name="connsiteX0" fmla="*/ 91005 w 92162"/>
                  <a:gd name="connsiteY0" fmla="*/ 38296 h 215046"/>
                  <a:gd name="connsiteX1" fmla="*/ 68070 w 92162"/>
                  <a:gd name="connsiteY1" fmla="*/ 34719 h 215046"/>
                  <a:gd name="connsiteX2" fmla="*/ 39769 w 92162"/>
                  <a:gd name="connsiteY2" fmla="*/ 61547 h 215046"/>
                  <a:gd name="connsiteX3" fmla="*/ 39769 w 92162"/>
                  <a:gd name="connsiteY3" fmla="*/ 75645 h 215046"/>
                  <a:gd name="connsiteX4" fmla="*/ 85114 w 92162"/>
                  <a:gd name="connsiteY4" fmla="*/ 75645 h 215046"/>
                  <a:gd name="connsiteX5" fmla="*/ 85114 w 92162"/>
                  <a:gd name="connsiteY5" fmla="*/ 86587 h 215046"/>
                  <a:gd name="connsiteX6" fmla="*/ 56813 w 92162"/>
                  <a:gd name="connsiteY6" fmla="*/ 108996 h 215046"/>
                  <a:gd name="connsiteX7" fmla="*/ 39769 w 92162"/>
                  <a:gd name="connsiteY7" fmla="*/ 108996 h 215046"/>
                  <a:gd name="connsiteX8" fmla="*/ 39769 w 92162"/>
                  <a:gd name="connsiteY8" fmla="*/ 215046 h 215046"/>
                  <a:gd name="connsiteX9" fmla="*/ 23882 w 92162"/>
                  <a:gd name="connsiteY9" fmla="*/ 215046 h 215046"/>
                  <a:gd name="connsiteX10" fmla="*/ 0 w 92162"/>
                  <a:gd name="connsiteY10" fmla="*/ 191480 h 215046"/>
                  <a:gd name="connsiteX11" fmla="*/ 0 w 92162"/>
                  <a:gd name="connsiteY11" fmla="*/ 58286 h 215046"/>
                  <a:gd name="connsiteX12" fmla="*/ 61863 w 92162"/>
                  <a:gd name="connsiteY12" fmla="*/ 0 h 215046"/>
                  <a:gd name="connsiteX13" fmla="*/ 92163 w 92162"/>
                  <a:gd name="connsiteY13" fmla="*/ 25040 h 215046"/>
                  <a:gd name="connsiteX14" fmla="*/ 92163 w 92162"/>
                  <a:gd name="connsiteY14" fmla="*/ 38296 h 215046"/>
                  <a:gd name="connsiteX15" fmla="*/ 91005 w 92162"/>
                  <a:gd name="connsiteY15" fmla="*/ 38296 h 2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162" h="215046">
                    <a:moveTo>
                      <a:pt x="91005" y="38296"/>
                    </a:moveTo>
                    <a:cubicBezTo>
                      <a:pt x="84798" y="36192"/>
                      <a:pt x="77749" y="34719"/>
                      <a:pt x="68070" y="34719"/>
                    </a:cubicBezTo>
                    <a:cubicBezTo>
                      <a:pt x="51868" y="34719"/>
                      <a:pt x="39769" y="40295"/>
                      <a:pt x="39769" y="61547"/>
                    </a:cubicBezTo>
                    <a:lnTo>
                      <a:pt x="39769" y="75645"/>
                    </a:lnTo>
                    <a:lnTo>
                      <a:pt x="85114" y="75645"/>
                    </a:lnTo>
                    <a:lnTo>
                      <a:pt x="85114" y="86587"/>
                    </a:lnTo>
                    <a:cubicBezTo>
                      <a:pt x="85114" y="100685"/>
                      <a:pt x="70069" y="108996"/>
                      <a:pt x="56813" y="108996"/>
                    </a:cubicBezTo>
                    <a:lnTo>
                      <a:pt x="39769" y="108996"/>
                    </a:lnTo>
                    <a:lnTo>
                      <a:pt x="39769" y="215046"/>
                    </a:lnTo>
                    <a:lnTo>
                      <a:pt x="23882" y="215046"/>
                    </a:lnTo>
                    <a:cubicBezTo>
                      <a:pt x="11257" y="215046"/>
                      <a:pt x="0" y="205367"/>
                      <a:pt x="0" y="191480"/>
                    </a:cubicBezTo>
                    <a:lnTo>
                      <a:pt x="0" y="58286"/>
                    </a:lnTo>
                    <a:cubicBezTo>
                      <a:pt x="0" y="35876"/>
                      <a:pt x="15571" y="0"/>
                      <a:pt x="61863" y="0"/>
                    </a:cubicBezTo>
                    <a:cubicBezTo>
                      <a:pt x="78906" y="0"/>
                      <a:pt x="92163" y="9469"/>
                      <a:pt x="92163" y="25040"/>
                    </a:cubicBezTo>
                    <a:lnTo>
                      <a:pt x="92163" y="38296"/>
                    </a:lnTo>
                    <a:lnTo>
                      <a:pt x="91005" y="38296"/>
                    </a:lnTo>
                    <a:close/>
                  </a:path>
                </a:pathLst>
              </a:custGeom>
              <a:solidFill>
                <a:srgbClr val="004C7D"/>
              </a:solidFill>
              <a:ln w="10508" cap="flat">
                <a:noFill/>
                <a:prstDash val="solid"/>
                <a:miter/>
              </a:ln>
            </p:spPr>
            <p:txBody>
              <a:bodyPr rtlCol="0" anchor="ctr"/>
              <a:lstStyle/>
              <a:p>
                <a:endParaRPr lang="nl-NL"/>
              </a:p>
            </p:txBody>
          </p:sp>
          <p:sp>
            <p:nvSpPr>
              <p:cNvPr id="63" name="Freeform: Shape 62">
                <a:extLst>
                  <a:ext uri="{FF2B5EF4-FFF2-40B4-BE49-F238E27FC236}">
                    <a16:creationId xmlns:a16="http://schemas.microsoft.com/office/drawing/2014/main" id="{DA17F10B-9453-4D32-ABEF-E4BD1EA25189}"/>
                  </a:ext>
                </a:extLst>
              </p:cNvPr>
              <p:cNvSpPr/>
              <p:nvPr/>
            </p:nvSpPr>
            <p:spPr>
              <a:xfrm>
                <a:off x="5034917"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CC85275D-FF7D-4EB1-A063-B0982A8376A1}"/>
                  </a:ext>
                </a:extLst>
              </p:cNvPr>
              <p:cNvSpPr/>
              <p:nvPr/>
            </p:nvSpPr>
            <p:spPr>
              <a:xfrm>
                <a:off x="5190941"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5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5"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sp>
            <p:nvSpPr>
              <p:cNvPr id="65" name="Freeform: Shape 64">
                <a:extLst>
                  <a:ext uri="{FF2B5EF4-FFF2-40B4-BE49-F238E27FC236}">
                    <a16:creationId xmlns:a16="http://schemas.microsoft.com/office/drawing/2014/main" id="{F4F1DEA7-C53B-4761-A4B9-E9366E208150}"/>
                  </a:ext>
                </a:extLst>
              </p:cNvPr>
              <p:cNvSpPr/>
              <p:nvPr/>
            </p:nvSpPr>
            <p:spPr>
              <a:xfrm>
                <a:off x="5360853" y="2055981"/>
                <a:ext cx="91636" cy="160548"/>
              </a:xfrm>
              <a:custGeom>
                <a:avLst/>
                <a:gdLst>
                  <a:gd name="connsiteX0" fmla="*/ 90059 w 91636"/>
                  <a:gd name="connsiteY0" fmla="*/ 40085 h 160548"/>
                  <a:gd name="connsiteX1" fmla="*/ 67123 w 91636"/>
                  <a:gd name="connsiteY1" fmla="*/ 35350 h 160548"/>
                  <a:gd name="connsiteX2" fmla="*/ 39769 w 91636"/>
                  <a:gd name="connsiteY2" fmla="*/ 69227 h 160548"/>
                  <a:gd name="connsiteX3" fmla="*/ 39769 w 91636"/>
                  <a:gd name="connsiteY3" fmla="*/ 160548 h 160548"/>
                  <a:gd name="connsiteX4" fmla="*/ 28827 w 91636"/>
                  <a:gd name="connsiteY4" fmla="*/ 160548 h 160548"/>
                  <a:gd name="connsiteX5" fmla="*/ 0 w 91636"/>
                  <a:gd name="connsiteY5" fmla="*/ 135193 h 160548"/>
                  <a:gd name="connsiteX6" fmla="*/ 0 w 91636"/>
                  <a:gd name="connsiteY6" fmla="*/ 62178 h 160548"/>
                  <a:gd name="connsiteX7" fmla="*/ 58601 w 91636"/>
                  <a:gd name="connsiteY7" fmla="*/ 0 h 160548"/>
                  <a:gd name="connsiteX8" fmla="*/ 91637 w 91636"/>
                  <a:gd name="connsiteY8" fmla="*/ 25881 h 160548"/>
                  <a:gd name="connsiteX9" fmla="*/ 91637 w 91636"/>
                  <a:gd name="connsiteY9" fmla="*/ 39979 h 160548"/>
                  <a:gd name="connsiteX10" fmla="*/ 90164 w 91636"/>
                  <a:gd name="connsiteY10" fmla="*/ 39979 h 16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36" h="160548">
                    <a:moveTo>
                      <a:pt x="90059" y="40085"/>
                    </a:moveTo>
                    <a:cubicBezTo>
                      <a:pt x="84167" y="37770"/>
                      <a:pt x="77433" y="35350"/>
                      <a:pt x="67123" y="35350"/>
                    </a:cubicBezTo>
                    <a:cubicBezTo>
                      <a:pt x="49448" y="35350"/>
                      <a:pt x="39769" y="45029"/>
                      <a:pt x="39769" y="69227"/>
                    </a:cubicBezTo>
                    <a:lnTo>
                      <a:pt x="39769" y="160548"/>
                    </a:lnTo>
                    <a:lnTo>
                      <a:pt x="28827" y="160548"/>
                    </a:lnTo>
                    <a:cubicBezTo>
                      <a:pt x="11152" y="160548"/>
                      <a:pt x="0" y="151711"/>
                      <a:pt x="0" y="135193"/>
                    </a:cubicBezTo>
                    <a:lnTo>
                      <a:pt x="0" y="62178"/>
                    </a:lnTo>
                    <a:cubicBezTo>
                      <a:pt x="0" y="30405"/>
                      <a:pt x="16833" y="0"/>
                      <a:pt x="58601" y="0"/>
                    </a:cubicBezTo>
                    <a:cubicBezTo>
                      <a:pt x="83010" y="0"/>
                      <a:pt x="91637" y="13888"/>
                      <a:pt x="91637" y="25881"/>
                    </a:cubicBezTo>
                    <a:lnTo>
                      <a:pt x="91637" y="39979"/>
                    </a:lnTo>
                    <a:lnTo>
                      <a:pt x="90164" y="39979"/>
                    </a:lnTo>
                    <a:close/>
                  </a:path>
                </a:pathLst>
              </a:custGeom>
              <a:solidFill>
                <a:srgbClr val="004C7D"/>
              </a:solidFill>
              <a:ln w="10508" cap="flat">
                <a:noFill/>
                <a:prstDash val="solid"/>
                <a:miter/>
              </a:ln>
            </p:spPr>
            <p:txBody>
              <a:bodyPr rtlCol="0" anchor="ctr"/>
              <a:lstStyle/>
              <a:p>
                <a:endParaRPr lang="nl-NL"/>
              </a:p>
            </p:txBody>
          </p:sp>
          <p:sp>
            <p:nvSpPr>
              <p:cNvPr id="66" name="Freeform: Shape 65">
                <a:extLst>
                  <a:ext uri="{FF2B5EF4-FFF2-40B4-BE49-F238E27FC236}">
                    <a16:creationId xmlns:a16="http://schemas.microsoft.com/office/drawing/2014/main" id="{D9988F2B-6A10-4ECE-8B68-AC8327F837AB}"/>
                  </a:ext>
                </a:extLst>
              </p:cNvPr>
              <p:cNvSpPr/>
              <p:nvPr/>
            </p:nvSpPr>
            <p:spPr>
              <a:xfrm>
                <a:off x="5466167" y="2053771"/>
                <a:ext cx="153814" cy="166229"/>
              </a:xfrm>
              <a:custGeom>
                <a:avLst/>
                <a:gdLst>
                  <a:gd name="connsiteX0" fmla="*/ 78696 w 153814"/>
                  <a:gd name="connsiteY0" fmla="*/ 105 h 166229"/>
                  <a:gd name="connsiteX1" fmla="*/ 153815 w 153814"/>
                  <a:gd name="connsiteY1" fmla="*/ 80485 h 166229"/>
                  <a:gd name="connsiteX2" fmla="*/ 75119 w 153814"/>
                  <a:gd name="connsiteY2" fmla="*/ 166229 h 166229"/>
                  <a:gd name="connsiteX3" fmla="*/ 0 w 153814"/>
                  <a:gd name="connsiteY3" fmla="*/ 86061 h 166229"/>
                  <a:gd name="connsiteX4" fmla="*/ 78696 w 153814"/>
                  <a:gd name="connsiteY4" fmla="*/ 0 h 166229"/>
                  <a:gd name="connsiteX5" fmla="*/ 75119 w 153814"/>
                  <a:gd name="connsiteY5" fmla="*/ 35455 h 166229"/>
                  <a:gd name="connsiteX6" fmla="*/ 40926 w 153814"/>
                  <a:gd name="connsiteY6" fmla="*/ 80485 h 166229"/>
                  <a:gd name="connsiteX7" fmla="*/ 78591 w 153814"/>
                  <a:gd name="connsiteY7" fmla="*/ 130879 h 166229"/>
                  <a:gd name="connsiteX8" fmla="*/ 112784 w 153814"/>
                  <a:gd name="connsiteY8" fmla="*/ 86061 h 166229"/>
                  <a:gd name="connsiteX9" fmla="*/ 75119 w 153814"/>
                  <a:gd name="connsiteY9" fmla="*/ 35350 h 1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14" h="166229">
                    <a:moveTo>
                      <a:pt x="78696" y="105"/>
                    </a:moveTo>
                    <a:cubicBezTo>
                      <a:pt x="126461" y="105"/>
                      <a:pt x="153815" y="38401"/>
                      <a:pt x="153815" y="80485"/>
                    </a:cubicBezTo>
                    <a:cubicBezTo>
                      <a:pt x="153815" y="128249"/>
                      <a:pt x="126461" y="166229"/>
                      <a:pt x="75119" y="166229"/>
                    </a:cubicBezTo>
                    <a:cubicBezTo>
                      <a:pt x="27354" y="166229"/>
                      <a:pt x="0" y="128249"/>
                      <a:pt x="0" y="86061"/>
                    </a:cubicBezTo>
                    <a:cubicBezTo>
                      <a:pt x="0" y="38296"/>
                      <a:pt x="27354" y="0"/>
                      <a:pt x="78696" y="0"/>
                    </a:cubicBezTo>
                    <a:close/>
                    <a:moveTo>
                      <a:pt x="75119" y="35455"/>
                    </a:moveTo>
                    <a:cubicBezTo>
                      <a:pt x="52394" y="35455"/>
                      <a:pt x="40926" y="54288"/>
                      <a:pt x="40926" y="80485"/>
                    </a:cubicBezTo>
                    <a:cubicBezTo>
                      <a:pt x="40926" y="112047"/>
                      <a:pt x="52394" y="130879"/>
                      <a:pt x="78591" y="130879"/>
                    </a:cubicBezTo>
                    <a:cubicBezTo>
                      <a:pt x="101527" y="130879"/>
                      <a:pt x="112784" y="112047"/>
                      <a:pt x="112784" y="86061"/>
                    </a:cubicBezTo>
                    <a:cubicBezTo>
                      <a:pt x="112784" y="54288"/>
                      <a:pt x="101000" y="35350"/>
                      <a:pt x="75119" y="35350"/>
                    </a:cubicBezTo>
                    <a:close/>
                  </a:path>
                </a:pathLst>
              </a:custGeom>
              <a:solidFill>
                <a:srgbClr val="004C7D"/>
              </a:solidFill>
              <a:ln w="10508"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5BA7580B-F487-4E27-A587-7169BDC71517}"/>
                  </a:ext>
                </a:extLst>
              </p:cNvPr>
              <p:cNvSpPr/>
              <p:nvPr/>
            </p:nvSpPr>
            <p:spPr>
              <a:xfrm>
                <a:off x="5641339" y="2053982"/>
                <a:ext cx="122041" cy="166124"/>
              </a:xfrm>
              <a:custGeom>
                <a:avLst/>
                <a:gdLst>
                  <a:gd name="connsiteX0" fmla="*/ 55655 w 122041"/>
                  <a:gd name="connsiteY0" fmla="*/ 166124 h 166124"/>
                  <a:gd name="connsiteX1" fmla="*/ 4734 w 122041"/>
                  <a:gd name="connsiteY1" fmla="*/ 134877 h 166124"/>
                  <a:gd name="connsiteX2" fmla="*/ 4734 w 122041"/>
                  <a:gd name="connsiteY2" fmla="*/ 116887 h 166124"/>
                  <a:gd name="connsiteX3" fmla="*/ 6207 w 122041"/>
                  <a:gd name="connsiteY3" fmla="*/ 116887 h 166124"/>
                  <a:gd name="connsiteX4" fmla="*/ 53972 w 122041"/>
                  <a:gd name="connsiteY4" fmla="*/ 131932 h 166124"/>
                  <a:gd name="connsiteX5" fmla="*/ 82799 w 122041"/>
                  <a:gd name="connsiteY5" fmla="*/ 114572 h 166124"/>
                  <a:gd name="connsiteX6" fmla="*/ 49763 w 122041"/>
                  <a:gd name="connsiteY6" fmla="*/ 97213 h 166124"/>
                  <a:gd name="connsiteX7" fmla="*/ 0 w 122041"/>
                  <a:gd name="connsiteY7" fmla="*/ 55129 h 166124"/>
                  <a:gd name="connsiteX8" fmla="*/ 67438 w 122041"/>
                  <a:gd name="connsiteY8" fmla="*/ 0 h 166124"/>
                  <a:gd name="connsiteX9" fmla="*/ 118149 w 122041"/>
                  <a:gd name="connsiteY9" fmla="*/ 33877 h 166124"/>
                  <a:gd name="connsiteX10" fmla="*/ 118149 w 122041"/>
                  <a:gd name="connsiteY10" fmla="*/ 48922 h 166124"/>
                  <a:gd name="connsiteX11" fmla="*/ 116676 w 122041"/>
                  <a:gd name="connsiteY11" fmla="*/ 48922 h 166124"/>
                  <a:gd name="connsiteX12" fmla="*/ 71331 w 122041"/>
                  <a:gd name="connsiteY12" fmla="*/ 34193 h 166124"/>
                  <a:gd name="connsiteX13" fmla="*/ 39558 w 122041"/>
                  <a:gd name="connsiteY13" fmla="*/ 51868 h 166124"/>
                  <a:gd name="connsiteX14" fmla="*/ 71331 w 122041"/>
                  <a:gd name="connsiteY14" fmla="*/ 67439 h 166124"/>
                  <a:gd name="connsiteX15" fmla="*/ 122042 w 122041"/>
                  <a:gd name="connsiteY15" fmla="*/ 112468 h 166124"/>
                  <a:gd name="connsiteX16" fmla="*/ 55760 w 122041"/>
                  <a:gd name="connsiteY16" fmla="*/ 166124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41" h="166124">
                    <a:moveTo>
                      <a:pt x="55655" y="166124"/>
                    </a:moveTo>
                    <a:cubicBezTo>
                      <a:pt x="26512" y="166124"/>
                      <a:pt x="4734" y="151079"/>
                      <a:pt x="4734" y="134877"/>
                    </a:cubicBezTo>
                    <a:lnTo>
                      <a:pt x="4734" y="116887"/>
                    </a:lnTo>
                    <a:lnTo>
                      <a:pt x="6207" y="116887"/>
                    </a:lnTo>
                    <a:cubicBezTo>
                      <a:pt x="14729" y="124883"/>
                      <a:pt x="35034" y="131932"/>
                      <a:pt x="53972" y="131932"/>
                    </a:cubicBezTo>
                    <a:cubicBezTo>
                      <a:pt x="72909" y="131932"/>
                      <a:pt x="82799" y="126355"/>
                      <a:pt x="82799" y="114572"/>
                    </a:cubicBezTo>
                    <a:cubicBezTo>
                      <a:pt x="82799" y="105419"/>
                      <a:pt x="77223" y="101000"/>
                      <a:pt x="49763" y="97213"/>
                    </a:cubicBezTo>
                    <a:cubicBezTo>
                      <a:pt x="16202" y="92478"/>
                      <a:pt x="0" y="79222"/>
                      <a:pt x="0" y="55129"/>
                    </a:cubicBezTo>
                    <a:cubicBezTo>
                      <a:pt x="0" y="25355"/>
                      <a:pt x="26828" y="0"/>
                      <a:pt x="67438" y="0"/>
                    </a:cubicBezTo>
                    <a:cubicBezTo>
                      <a:pt x="103420" y="0"/>
                      <a:pt x="118149" y="18517"/>
                      <a:pt x="118149" y="33877"/>
                    </a:cubicBezTo>
                    <a:lnTo>
                      <a:pt x="118149" y="48922"/>
                    </a:lnTo>
                    <a:lnTo>
                      <a:pt x="116676" y="48922"/>
                    </a:lnTo>
                    <a:cubicBezTo>
                      <a:pt x="108470" y="40716"/>
                      <a:pt x="90163" y="34193"/>
                      <a:pt x="71331" y="34193"/>
                    </a:cubicBezTo>
                    <a:cubicBezTo>
                      <a:pt x="47133" y="34193"/>
                      <a:pt x="39558" y="41557"/>
                      <a:pt x="39558" y="51868"/>
                    </a:cubicBezTo>
                    <a:cubicBezTo>
                      <a:pt x="39558" y="59864"/>
                      <a:pt x="44293" y="63020"/>
                      <a:pt x="71331" y="67439"/>
                    </a:cubicBezTo>
                    <a:cubicBezTo>
                      <a:pt x="104367" y="72699"/>
                      <a:pt x="122042" y="87218"/>
                      <a:pt x="122042" y="112468"/>
                    </a:cubicBezTo>
                    <a:cubicBezTo>
                      <a:pt x="122042" y="146029"/>
                      <a:pt x="98475" y="166124"/>
                      <a:pt x="55760" y="166124"/>
                    </a:cubicBezTo>
                    <a:close/>
                  </a:path>
                </a:pathLst>
              </a:custGeom>
              <a:solidFill>
                <a:srgbClr val="004C7D"/>
              </a:solidFill>
              <a:ln w="10508" cap="flat">
                <a:noFill/>
                <a:prstDash val="solid"/>
                <a:miter/>
              </a:ln>
            </p:spPr>
            <p:txBody>
              <a:bodyPr rtlCol="0" anchor="ctr"/>
              <a:lstStyle/>
              <a:p>
                <a:endParaRPr lang="nl-NL"/>
              </a:p>
            </p:txBody>
          </p:sp>
          <p:sp>
            <p:nvSpPr>
              <p:cNvPr id="68" name="Freeform: Shape 67">
                <a:extLst>
                  <a:ext uri="{FF2B5EF4-FFF2-40B4-BE49-F238E27FC236}">
                    <a16:creationId xmlns:a16="http://schemas.microsoft.com/office/drawing/2014/main" id="{0229E85F-A665-4863-9D88-BC9B31A4DC02}"/>
                  </a:ext>
                </a:extLst>
              </p:cNvPr>
              <p:cNvSpPr/>
              <p:nvPr/>
            </p:nvSpPr>
            <p:spPr>
              <a:xfrm>
                <a:off x="5791366" y="2053982"/>
                <a:ext cx="151710" cy="212626"/>
              </a:xfrm>
              <a:custGeom>
                <a:avLst/>
                <a:gdLst>
                  <a:gd name="connsiteX0" fmla="*/ 80169 w 151710"/>
                  <a:gd name="connsiteY0" fmla="*/ 166124 h 212626"/>
                  <a:gd name="connsiteX1" fmla="*/ 40084 w 151710"/>
                  <a:gd name="connsiteY1" fmla="*/ 142558 h 212626"/>
                  <a:gd name="connsiteX2" fmla="*/ 40084 w 151710"/>
                  <a:gd name="connsiteY2" fmla="*/ 212626 h 212626"/>
                  <a:gd name="connsiteX3" fmla="*/ 27670 w 151710"/>
                  <a:gd name="connsiteY3" fmla="*/ 212626 h 212626"/>
                  <a:gd name="connsiteX4" fmla="*/ 0 w 151710"/>
                  <a:gd name="connsiteY4" fmla="*/ 185272 h 212626"/>
                  <a:gd name="connsiteX5" fmla="*/ 0 w 151710"/>
                  <a:gd name="connsiteY5" fmla="*/ 89217 h 212626"/>
                  <a:gd name="connsiteX6" fmla="*/ 79538 w 151710"/>
                  <a:gd name="connsiteY6" fmla="*/ 0 h 212626"/>
                  <a:gd name="connsiteX7" fmla="*/ 151711 w 151710"/>
                  <a:gd name="connsiteY7" fmla="*/ 78380 h 212626"/>
                  <a:gd name="connsiteX8" fmla="*/ 80169 w 151710"/>
                  <a:gd name="connsiteY8" fmla="*/ 166124 h 212626"/>
                  <a:gd name="connsiteX9" fmla="*/ 73436 w 151710"/>
                  <a:gd name="connsiteY9" fmla="*/ 35034 h 212626"/>
                  <a:gd name="connsiteX10" fmla="*/ 39559 w 151710"/>
                  <a:gd name="connsiteY10" fmla="*/ 81326 h 212626"/>
                  <a:gd name="connsiteX11" fmla="*/ 78696 w 151710"/>
                  <a:gd name="connsiteY11" fmla="*/ 131090 h 212626"/>
                  <a:gd name="connsiteX12" fmla="*/ 111100 w 151710"/>
                  <a:gd name="connsiteY12" fmla="*/ 88691 h 212626"/>
                  <a:gd name="connsiteX13" fmla="*/ 73436 w 151710"/>
                  <a:gd name="connsiteY13" fmla="*/ 35034 h 21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710" h="212626">
                    <a:moveTo>
                      <a:pt x="80169" y="166124"/>
                    </a:moveTo>
                    <a:cubicBezTo>
                      <a:pt x="62494" y="166124"/>
                      <a:pt x="48080" y="156130"/>
                      <a:pt x="40084" y="142558"/>
                    </a:cubicBezTo>
                    <a:lnTo>
                      <a:pt x="40084" y="212626"/>
                    </a:lnTo>
                    <a:lnTo>
                      <a:pt x="27670" y="212626"/>
                    </a:lnTo>
                    <a:cubicBezTo>
                      <a:pt x="13572" y="212626"/>
                      <a:pt x="0" y="202316"/>
                      <a:pt x="0" y="185272"/>
                    </a:cubicBezTo>
                    <a:lnTo>
                      <a:pt x="0" y="89217"/>
                    </a:lnTo>
                    <a:cubicBezTo>
                      <a:pt x="0" y="36507"/>
                      <a:pt x="23567" y="0"/>
                      <a:pt x="79538" y="0"/>
                    </a:cubicBezTo>
                    <a:cubicBezTo>
                      <a:pt x="121621" y="0"/>
                      <a:pt x="151711" y="38296"/>
                      <a:pt x="151711" y="78380"/>
                    </a:cubicBezTo>
                    <a:cubicBezTo>
                      <a:pt x="151711" y="129301"/>
                      <a:pt x="126356" y="166124"/>
                      <a:pt x="80169" y="166124"/>
                    </a:cubicBezTo>
                    <a:close/>
                    <a:moveTo>
                      <a:pt x="73436" y="35034"/>
                    </a:moveTo>
                    <a:cubicBezTo>
                      <a:pt x="51657" y="35034"/>
                      <a:pt x="39559" y="53867"/>
                      <a:pt x="39559" y="81326"/>
                    </a:cubicBezTo>
                    <a:cubicBezTo>
                      <a:pt x="39559" y="113099"/>
                      <a:pt x="55129" y="131090"/>
                      <a:pt x="78696" y="131090"/>
                    </a:cubicBezTo>
                    <a:cubicBezTo>
                      <a:pt x="97844" y="131090"/>
                      <a:pt x="111100" y="114046"/>
                      <a:pt x="111100" y="88691"/>
                    </a:cubicBezTo>
                    <a:cubicBezTo>
                      <a:pt x="111100" y="51237"/>
                      <a:pt x="98686" y="35034"/>
                      <a:pt x="73436" y="35034"/>
                    </a:cubicBezTo>
                    <a:close/>
                  </a:path>
                </a:pathLst>
              </a:custGeom>
              <a:solidFill>
                <a:srgbClr val="004C7D"/>
              </a:solidFill>
              <a:ln w="10508" cap="flat">
                <a:noFill/>
                <a:prstDash val="solid"/>
                <a:miter/>
              </a:ln>
            </p:spPr>
            <p:txBody>
              <a:bodyPr rtlCol="0" anchor="ctr"/>
              <a:lstStyle/>
              <a:p>
                <a:endParaRPr lang="nl-NL"/>
              </a:p>
            </p:txBody>
          </p:sp>
          <p:sp>
            <p:nvSpPr>
              <p:cNvPr id="69" name="Freeform: Shape 68">
                <a:extLst>
                  <a:ext uri="{FF2B5EF4-FFF2-40B4-BE49-F238E27FC236}">
                    <a16:creationId xmlns:a16="http://schemas.microsoft.com/office/drawing/2014/main" id="{D2721018-1E37-47F3-93E7-14A9F70118FF}"/>
                  </a:ext>
                </a:extLst>
              </p:cNvPr>
              <p:cNvSpPr/>
              <p:nvPr/>
            </p:nvSpPr>
            <p:spPr>
              <a:xfrm>
                <a:off x="5964119" y="2054508"/>
                <a:ext cx="131615" cy="164651"/>
              </a:xfrm>
              <a:custGeom>
                <a:avLst/>
                <a:gdLst>
                  <a:gd name="connsiteX0" fmla="*/ 71647 w 131615"/>
                  <a:gd name="connsiteY0" fmla="*/ 164651 h 164651"/>
                  <a:gd name="connsiteX1" fmla="*/ 63651 w 131615"/>
                  <a:gd name="connsiteY1" fmla="*/ 164651 h 164651"/>
                  <a:gd name="connsiteX2" fmla="*/ 0 w 131615"/>
                  <a:gd name="connsiteY2" fmla="*/ 114256 h 164651"/>
                  <a:gd name="connsiteX3" fmla="*/ 78906 w 131615"/>
                  <a:gd name="connsiteY3" fmla="*/ 64493 h 164651"/>
                  <a:gd name="connsiteX4" fmla="*/ 92794 w 131615"/>
                  <a:gd name="connsiteY4" fmla="*/ 64493 h 164651"/>
                  <a:gd name="connsiteX5" fmla="*/ 92794 w 131615"/>
                  <a:gd name="connsiteY5" fmla="*/ 62389 h 164651"/>
                  <a:gd name="connsiteX6" fmla="*/ 58601 w 131615"/>
                  <a:gd name="connsiteY6" fmla="*/ 33246 h 164651"/>
                  <a:gd name="connsiteX7" fmla="*/ 8206 w 131615"/>
                  <a:gd name="connsiteY7" fmla="*/ 51552 h 164651"/>
                  <a:gd name="connsiteX8" fmla="*/ 6733 w 131615"/>
                  <a:gd name="connsiteY8" fmla="*/ 51552 h 164651"/>
                  <a:gd name="connsiteX9" fmla="*/ 6733 w 131615"/>
                  <a:gd name="connsiteY9" fmla="*/ 38927 h 164651"/>
                  <a:gd name="connsiteX10" fmla="*/ 64493 w 131615"/>
                  <a:gd name="connsiteY10" fmla="*/ 0 h 164651"/>
                  <a:gd name="connsiteX11" fmla="*/ 131616 w 131615"/>
                  <a:gd name="connsiteY11" fmla="*/ 71331 h 164651"/>
                  <a:gd name="connsiteX12" fmla="*/ 131616 w 131615"/>
                  <a:gd name="connsiteY12" fmla="*/ 107839 h 164651"/>
                  <a:gd name="connsiteX13" fmla="*/ 71542 w 131615"/>
                  <a:gd name="connsiteY13" fmla="*/ 164651 h 164651"/>
                  <a:gd name="connsiteX14" fmla="*/ 93215 w 131615"/>
                  <a:gd name="connsiteY14" fmla="*/ 92794 h 164651"/>
                  <a:gd name="connsiteX15" fmla="*/ 79117 w 131615"/>
                  <a:gd name="connsiteY15" fmla="*/ 92794 h 164651"/>
                  <a:gd name="connsiteX16" fmla="*/ 40505 w 131615"/>
                  <a:gd name="connsiteY16" fmla="*/ 112784 h 164651"/>
                  <a:gd name="connsiteX17" fmla="*/ 67859 w 131615"/>
                  <a:gd name="connsiteY17" fmla="*/ 132563 h 164651"/>
                  <a:gd name="connsiteX18" fmla="*/ 93215 w 131615"/>
                  <a:gd name="connsiteY18" fmla="*/ 108154 h 164651"/>
                  <a:gd name="connsiteX19" fmla="*/ 93215 w 131615"/>
                  <a:gd name="connsiteY19" fmla="*/ 92794 h 1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615" h="164651">
                    <a:moveTo>
                      <a:pt x="71647" y="164651"/>
                    </a:moveTo>
                    <a:lnTo>
                      <a:pt x="63651" y="164651"/>
                    </a:lnTo>
                    <a:cubicBezTo>
                      <a:pt x="25987" y="164651"/>
                      <a:pt x="0" y="143399"/>
                      <a:pt x="0" y="114256"/>
                    </a:cubicBezTo>
                    <a:cubicBezTo>
                      <a:pt x="0" y="85114"/>
                      <a:pt x="20621" y="64493"/>
                      <a:pt x="78906" y="64493"/>
                    </a:cubicBezTo>
                    <a:lnTo>
                      <a:pt x="92794" y="64493"/>
                    </a:lnTo>
                    <a:lnTo>
                      <a:pt x="92794" y="62389"/>
                    </a:lnTo>
                    <a:cubicBezTo>
                      <a:pt x="92794" y="39979"/>
                      <a:pt x="82168" y="33246"/>
                      <a:pt x="58601" y="33246"/>
                    </a:cubicBezTo>
                    <a:cubicBezTo>
                      <a:pt x="29984" y="33246"/>
                      <a:pt x="14098" y="44188"/>
                      <a:pt x="8206" y="51552"/>
                    </a:cubicBezTo>
                    <a:lnTo>
                      <a:pt x="6733" y="51552"/>
                    </a:lnTo>
                    <a:lnTo>
                      <a:pt x="6733" y="38927"/>
                    </a:lnTo>
                    <a:cubicBezTo>
                      <a:pt x="6733" y="21252"/>
                      <a:pt x="22620" y="0"/>
                      <a:pt x="64493" y="0"/>
                    </a:cubicBezTo>
                    <a:cubicBezTo>
                      <a:pt x="99843" y="0"/>
                      <a:pt x="131616" y="16518"/>
                      <a:pt x="131616" y="71331"/>
                    </a:cubicBezTo>
                    <a:lnTo>
                      <a:pt x="131616" y="107839"/>
                    </a:lnTo>
                    <a:cubicBezTo>
                      <a:pt x="131616" y="141400"/>
                      <a:pt x="106892" y="164651"/>
                      <a:pt x="71542" y="164651"/>
                    </a:cubicBezTo>
                    <a:close/>
                    <a:moveTo>
                      <a:pt x="93215" y="92794"/>
                    </a:moveTo>
                    <a:lnTo>
                      <a:pt x="79117" y="92794"/>
                    </a:lnTo>
                    <a:cubicBezTo>
                      <a:pt x="49027" y="92794"/>
                      <a:pt x="40505" y="99843"/>
                      <a:pt x="40505" y="112784"/>
                    </a:cubicBezTo>
                    <a:cubicBezTo>
                      <a:pt x="40505" y="125724"/>
                      <a:pt x="50500" y="132563"/>
                      <a:pt x="67859" y="132563"/>
                    </a:cubicBezTo>
                    <a:cubicBezTo>
                      <a:pt x="85219" y="132563"/>
                      <a:pt x="93215" y="124357"/>
                      <a:pt x="93215" y="108154"/>
                    </a:cubicBezTo>
                    <a:lnTo>
                      <a:pt x="93215" y="92794"/>
                    </a:lnTo>
                    <a:close/>
                  </a:path>
                </a:pathLst>
              </a:custGeom>
              <a:solidFill>
                <a:srgbClr val="004C7D"/>
              </a:solidFill>
              <a:ln w="10508"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0BBBE343-899E-4B9B-A303-0AB429747BBF}"/>
                  </a:ext>
                </a:extLst>
              </p:cNvPr>
              <p:cNvSpPr/>
              <p:nvPr/>
            </p:nvSpPr>
            <p:spPr>
              <a:xfrm>
                <a:off x="6119407" y="2055981"/>
                <a:ext cx="129091" cy="163494"/>
              </a:xfrm>
              <a:custGeom>
                <a:avLst/>
                <a:gdLst>
                  <a:gd name="connsiteX0" fmla="*/ 127618 w 129091"/>
                  <a:gd name="connsiteY0" fmla="*/ 52710 h 163494"/>
                  <a:gd name="connsiteX1" fmla="*/ 84588 w 129091"/>
                  <a:gd name="connsiteY1" fmla="*/ 36192 h 163494"/>
                  <a:gd name="connsiteX2" fmla="*/ 41242 w 129091"/>
                  <a:gd name="connsiteY2" fmla="*/ 78275 h 163494"/>
                  <a:gd name="connsiteX3" fmla="*/ 85114 w 129091"/>
                  <a:gd name="connsiteY3" fmla="*/ 126881 h 163494"/>
                  <a:gd name="connsiteX4" fmla="*/ 126987 w 129091"/>
                  <a:gd name="connsiteY4" fmla="*/ 112152 h 163494"/>
                  <a:gd name="connsiteX5" fmla="*/ 128460 w 129091"/>
                  <a:gd name="connsiteY5" fmla="*/ 112152 h 163494"/>
                  <a:gd name="connsiteX6" fmla="*/ 128460 w 129091"/>
                  <a:gd name="connsiteY6" fmla="*/ 130459 h 163494"/>
                  <a:gd name="connsiteX7" fmla="*/ 81326 w 129091"/>
                  <a:gd name="connsiteY7" fmla="*/ 163494 h 163494"/>
                  <a:gd name="connsiteX8" fmla="*/ 0 w 129091"/>
                  <a:gd name="connsiteY8" fmla="*/ 84272 h 163494"/>
                  <a:gd name="connsiteX9" fmla="*/ 85745 w 129091"/>
                  <a:gd name="connsiteY9" fmla="*/ 0 h 163494"/>
                  <a:gd name="connsiteX10" fmla="*/ 129091 w 129091"/>
                  <a:gd name="connsiteY10" fmla="*/ 34193 h 163494"/>
                  <a:gd name="connsiteX11" fmla="*/ 129091 w 129091"/>
                  <a:gd name="connsiteY11" fmla="*/ 52710 h 163494"/>
                  <a:gd name="connsiteX12" fmla="*/ 127618 w 129091"/>
                  <a:gd name="connsiteY12" fmla="*/ 52710 h 1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1" h="163494">
                    <a:moveTo>
                      <a:pt x="127618" y="52710"/>
                    </a:moveTo>
                    <a:cubicBezTo>
                      <a:pt x="122358" y="43556"/>
                      <a:pt x="107313" y="36192"/>
                      <a:pt x="84588" y="36192"/>
                    </a:cubicBezTo>
                    <a:cubicBezTo>
                      <a:pt x="61863" y="36192"/>
                      <a:pt x="41242" y="54708"/>
                      <a:pt x="41242" y="78275"/>
                    </a:cubicBezTo>
                    <a:cubicBezTo>
                      <a:pt x="41242" y="107102"/>
                      <a:pt x="58286" y="126881"/>
                      <a:pt x="85114" y="126881"/>
                    </a:cubicBezTo>
                    <a:cubicBezTo>
                      <a:pt x="107839" y="126881"/>
                      <a:pt x="121305" y="119517"/>
                      <a:pt x="126987" y="112152"/>
                    </a:cubicBezTo>
                    <a:lnTo>
                      <a:pt x="128460" y="112152"/>
                    </a:lnTo>
                    <a:lnTo>
                      <a:pt x="128460" y="130459"/>
                    </a:lnTo>
                    <a:cubicBezTo>
                      <a:pt x="128460" y="149607"/>
                      <a:pt x="109943" y="163494"/>
                      <a:pt x="81326" y="163494"/>
                    </a:cubicBezTo>
                    <a:cubicBezTo>
                      <a:pt x="37770" y="163494"/>
                      <a:pt x="0" y="129617"/>
                      <a:pt x="0" y="84272"/>
                    </a:cubicBezTo>
                    <a:cubicBezTo>
                      <a:pt x="0" y="38927"/>
                      <a:pt x="31563" y="0"/>
                      <a:pt x="85745" y="0"/>
                    </a:cubicBezTo>
                    <a:cubicBezTo>
                      <a:pt x="111101" y="0"/>
                      <a:pt x="129091" y="15360"/>
                      <a:pt x="129091" y="34193"/>
                    </a:cubicBezTo>
                    <a:lnTo>
                      <a:pt x="129091" y="52710"/>
                    </a:lnTo>
                    <a:lnTo>
                      <a:pt x="127618" y="52710"/>
                    </a:lnTo>
                    <a:close/>
                  </a:path>
                </a:pathLst>
              </a:custGeom>
              <a:solidFill>
                <a:srgbClr val="004C7D"/>
              </a:solidFill>
              <a:ln w="10508" cap="flat">
                <a:noFill/>
                <a:prstDash val="solid"/>
                <a:miter/>
              </a:ln>
            </p:spPr>
            <p:txBody>
              <a:bodyPr rtlCol="0" anchor="ctr"/>
              <a:lstStyle/>
              <a:p>
                <a:endParaRPr lang="nl-NL"/>
              </a:p>
            </p:txBody>
          </p:sp>
          <p:sp>
            <p:nvSpPr>
              <p:cNvPr id="71" name="Freeform: Shape 70">
                <a:extLst>
                  <a:ext uri="{FF2B5EF4-FFF2-40B4-BE49-F238E27FC236}">
                    <a16:creationId xmlns:a16="http://schemas.microsoft.com/office/drawing/2014/main" id="{DAD09AD6-D2D7-48E9-8159-BF42B1D155C4}"/>
                  </a:ext>
                </a:extLst>
              </p:cNvPr>
              <p:cNvSpPr/>
              <p:nvPr/>
            </p:nvSpPr>
            <p:spPr>
              <a:xfrm>
                <a:off x="6268803" y="2053982"/>
                <a:ext cx="141400" cy="166124"/>
              </a:xfrm>
              <a:custGeom>
                <a:avLst/>
                <a:gdLst>
                  <a:gd name="connsiteX0" fmla="*/ 66807 w 141400"/>
                  <a:gd name="connsiteY0" fmla="*/ 100053 h 166124"/>
                  <a:gd name="connsiteX1" fmla="*/ 40926 w 141400"/>
                  <a:gd name="connsiteY1" fmla="*/ 100053 h 166124"/>
                  <a:gd name="connsiteX2" fmla="*/ 85429 w 141400"/>
                  <a:gd name="connsiteY2" fmla="*/ 132773 h 166124"/>
                  <a:gd name="connsiteX3" fmla="*/ 134036 w 141400"/>
                  <a:gd name="connsiteY3" fmla="*/ 117728 h 166124"/>
                  <a:gd name="connsiteX4" fmla="*/ 135509 w 141400"/>
                  <a:gd name="connsiteY4" fmla="*/ 117728 h 166124"/>
                  <a:gd name="connsiteX5" fmla="*/ 135509 w 141400"/>
                  <a:gd name="connsiteY5" fmla="*/ 130143 h 166124"/>
                  <a:gd name="connsiteX6" fmla="*/ 78065 w 141400"/>
                  <a:gd name="connsiteY6" fmla="*/ 166124 h 166124"/>
                  <a:gd name="connsiteX7" fmla="*/ 0 w 141400"/>
                  <a:gd name="connsiteY7" fmla="*/ 86271 h 166124"/>
                  <a:gd name="connsiteX8" fmla="*/ 77749 w 141400"/>
                  <a:gd name="connsiteY8" fmla="*/ 0 h 166124"/>
                  <a:gd name="connsiteX9" fmla="*/ 141400 w 141400"/>
                  <a:gd name="connsiteY9" fmla="*/ 61547 h 166124"/>
                  <a:gd name="connsiteX10" fmla="*/ 66913 w 141400"/>
                  <a:gd name="connsiteY10" fmla="*/ 100159 h 166124"/>
                  <a:gd name="connsiteX11" fmla="*/ 74172 w 141400"/>
                  <a:gd name="connsiteY11" fmla="*/ 32930 h 166124"/>
                  <a:gd name="connsiteX12" fmla="*/ 40926 w 141400"/>
                  <a:gd name="connsiteY12" fmla="*/ 66807 h 166124"/>
                  <a:gd name="connsiteX13" fmla="*/ 40611 w 141400"/>
                  <a:gd name="connsiteY13" fmla="*/ 72068 h 166124"/>
                  <a:gd name="connsiteX14" fmla="*/ 58286 w 141400"/>
                  <a:gd name="connsiteY14" fmla="*/ 72068 h 166124"/>
                  <a:gd name="connsiteX15" fmla="*/ 104262 w 141400"/>
                  <a:gd name="connsiteY15" fmla="*/ 56707 h 166124"/>
                  <a:gd name="connsiteX16" fmla="*/ 74172 w 141400"/>
                  <a:gd name="connsiteY16" fmla="*/ 32825 h 16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400" h="166124">
                    <a:moveTo>
                      <a:pt x="66807" y="100053"/>
                    </a:moveTo>
                    <a:lnTo>
                      <a:pt x="40926" y="100053"/>
                    </a:lnTo>
                    <a:cubicBezTo>
                      <a:pt x="43872" y="120043"/>
                      <a:pt x="62178" y="132773"/>
                      <a:pt x="85429" y="132773"/>
                    </a:cubicBezTo>
                    <a:cubicBezTo>
                      <a:pt x="101947" y="132773"/>
                      <a:pt x="121411" y="129512"/>
                      <a:pt x="134036" y="117728"/>
                    </a:cubicBezTo>
                    <a:lnTo>
                      <a:pt x="135509" y="117728"/>
                    </a:lnTo>
                    <a:lnTo>
                      <a:pt x="135509" y="130143"/>
                    </a:lnTo>
                    <a:cubicBezTo>
                      <a:pt x="135509" y="150448"/>
                      <a:pt x="121621" y="166124"/>
                      <a:pt x="78065" y="166124"/>
                    </a:cubicBezTo>
                    <a:cubicBezTo>
                      <a:pt x="38612" y="166124"/>
                      <a:pt x="0" y="134877"/>
                      <a:pt x="0" y="86271"/>
                    </a:cubicBezTo>
                    <a:cubicBezTo>
                      <a:pt x="0" y="33246"/>
                      <a:pt x="32404" y="0"/>
                      <a:pt x="77749" y="0"/>
                    </a:cubicBezTo>
                    <a:cubicBezTo>
                      <a:pt x="110785" y="0"/>
                      <a:pt x="141400" y="23567"/>
                      <a:pt x="141400" y="61547"/>
                    </a:cubicBezTo>
                    <a:cubicBezTo>
                      <a:pt x="141400" y="90690"/>
                      <a:pt x="119306" y="100159"/>
                      <a:pt x="66913" y="100159"/>
                    </a:cubicBezTo>
                    <a:close/>
                    <a:moveTo>
                      <a:pt x="74172" y="32930"/>
                    </a:moveTo>
                    <a:cubicBezTo>
                      <a:pt x="55024" y="32930"/>
                      <a:pt x="41768" y="48501"/>
                      <a:pt x="40926" y="66807"/>
                    </a:cubicBezTo>
                    <a:lnTo>
                      <a:pt x="40611" y="72068"/>
                    </a:lnTo>
                    <a:lnTo>
                      <a:pt x="58286" y="72068"/>
                    </a:lnTo>
                    <a:cubicBezTo>
                      <a:pt x="95740" y="72068"/>
                      <a:pt x="104262" y="67965"/>
                      <a:pt x="104262" y="56707"/>
                    </a:cubicBezTo>
                    <a:cubicBezTo>
                      <a:pt x="104262" y="40821"/>
                      <a:pt x="92478" y="32825"/>
                      <a:pt x="74172" y="32825"/>
                    </a:cubicBezTo>
                    <a:close/>
                  </a:path>
                </a:pathLst>
              </a:custGeom>
              <a:solidFill>
                <a:srgbClr val="004C7D"/>
              </a:solidFill>
              <a:ln w="10508" cap="flat">
                <a:noFill/>
                <a:prstDash val="solid"/>
                <a:miter/>
              </a:ln>
            </p:spPr>
            <p:txBody>
              <a:bodyPr rtlCol="0" anchor="ctr"/>
              <a:lstStyle/>
              <a:p>
                <a:endParaRPr lang="nl-NL"/>
              </a:p>
            </p:txBody>
          </p:sp>
        </p:grpSp>
        <p:sp>
          <p:nvSpPr>
            <p:cNvPr id="39" name="Freeform: Shape 38">
              <a:extLst>
                <a:ext uri="{FF2B5EF4-FFF2-40B4-BE49-F238E27FC236}">
                  <a16:creationId xmlns:a16="http://schemas.microsoft.com/office/drawing/2014/main" id="{35DB4A29-5B1B-41FE-99F0-DF312AD76F10}"/>
                </a:ext>
              </a:extLst>
            </p:cNvPr>
            <p:cNvSpPr/>
            <p:nvPr/>
          </p:nvSpPr>
          <p:spPr>
            <a:xfrm>
              <a:off x="4489937" y="1302687"/>
              <a:ext cx="31562" cy="1012211"/>
            </a:xfrm>
            <a:custGeom>
              <a:avLst/>
              <a:gdLst>
                <a:gd name="connsiteX0" fmla="*/ 15781 w 31562"/>
                <a:gd name="connsiteY0" fmla="*/ 1012211 h 1012211"/>
                <a:gd name="connsiteX1" fmla="*/ 0 w 31562"/>
                <a:gd name="connsiteY1" fmla="*/ 996430 h 1012211"/>
                <a:gd name="connsiteX2" fmla="*/ 0 w 31562"/>
                <a:gd name="connsiteY2" fmla="*/ 15781 h 1012211"/>
                <a:gd name="connsiteX3" fmla="*/ 15781 w 31562"/>
                <a:gd name="connsiteY3" fmla="*/ 0 h 1012211"/>
                <a:gd name="connsiteX4" fmla="*/ 31563 w 31562"/>
                <a:gd name="connsiteY4" fmla="*/ 15781 h 1012211"/>
                <a:gd name="connsiteX5" fmla="*/ 31563 w 31562"/>
                <a:gd name="connsiteY5" fmla="*/ 996325 h 1012211"/>
                <a:gd name="connsiteX6" fmla="*/ 15781 w 31562"/>
                <a:gd name="connsiteY6" fmla="*/ 1012106 h 10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2" h="1012211">
                  <a:moveTo>
                    <a:pt x="15781" y="1012211"/>
                  </a:moveTo>
                  <a:cubicBezTo>
                    <a:pt x="7049" y="1012211"/>
                    <a:pt x="0" y="1005162"/>
                    <a:pt x="0" y="996430"/>
                  </a:cubicBezTo>
                  <a:lnTo>
                    <a:pt x="0" y="15781"/>
                  </a:lnTo>
                  <a:cubicBezTo>
                    <a:pt x="0" y="7049"/>
                    <a:pt x="7049" y="0"/>
                    <a:pt x="15781" y="0"/>
                  </a:cubicBezTo>
                  <a:cubicBezTo>
                    <a:pt x="24514" y="0"/>
                    <a:pt x="31563" y="7049"/>
                    <a:pt x="31563" y="15781"/>
                  </a:cubicBezTo>
                  <a:lnTo>
                    <a:pt x="31563" y="996325"/>
                  </a:lnTo>
                  <a:cubicBezTo>
                    <a:pt x="31563" y="1005057"/>
                    <a:pt x="24514" y="1012106"/>
                    <a:pt x="15781" y="1012106"/>
                  </a:cubicBezTo>
                  <a:close/>
                </a:path>
              </a:pathLst>
            </a:custGeom>
            <a:solidFill>
              <a:srgbClr val="004C7D"/>
            </a:solidFill>
            <a:ln w="10508" cap="flat">
              <a:noFill/>
              <a:prstDash val="solid"/>
              <a:miter/>
            </a:ln>
          </p:spPr>
          <p:txBody>
            <a:bodyPr rtlCol="0" anchor="ctr"/>
            <a:lstStyle/>
            <a:p>
              <a:endParaRPr lang="nl-NL"/>
            </a:p>
          </p:txBody>
        </p:sp>
      </p:grpSp>
      <p:pic>
        <p:nvPicPr>
          <p:cNvPr id="84" name="Graphic 83">
            <a:extLst>
              <a:ext uri="{FF2B5EF4-FFF2-40B4-BE49-F238E27FC236}">
                <a16:creationId xmlns:a16="http://schemas.microsoft.com/office/drawing/2014/main" id="{64B0CC6E-CC14-44B1-8346-B932B4A55AA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47349" y="4091576"/>
            <a:ext cx="106680" cy="106680"/>
          </a:xfrm>
          <a:prstGeom prst="rect">
            <a:avLst/>
          </a:prstGeom>
        </p:spPr>
      </p:pic>
      <p:sp>
        <p:nvSpPr>
          <p:cNvPr id="85" name="Rectangle 84">
            <a:extLst>
              <a:ext uri="{FF2B5EF4-FFF2-40B4-BE49-F238E27FC236}">
                <a16:creationId xmlns:a16="http://schemas.microsoft.com/office/drawing/2014/main" id="{55EE8CA4-780B-4128-9423-FF43A6667327}"/>
              </a:ext>
            </a:extLst>
          </p:cNvPr>
          <p:cNvSpPr/>
          <p:nvPr userDrawn="1"/>
        </p:nvSpPr>
        <p:spPr>
          <a:xfrm>
            <a:off x="8353211" y="4874482"/>
            <a:ext cx="168441" cy="269018"/>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1" name="Text Placeholder 2"/>
          <p:cNvSpPr>
            <a:spLocks noGrp="1"/>
          </p:cNvSpPr>
          <p:nvPr>
            <p:ph type="body" idx="23" hasCustomPrompt="1"/>
          </p:nvPr>
        </p:nvSpPr>
        <p:spPr>
          <a:xfrm>
            <a:off x="5521976" y="3565865"/>
            <a:ext cx="3144129" cy="451394"/>
          </a:xfrm>
          <a:prstGeom prst="rect">
            <a:avLst/>
          </a:prstGeom>
          <a:noFill/>
          <a:ln>
            <a:noFill/>
          </a:ln>
        </p:spPr>
        <p:txBody>
          <a:bodyPr lIns="0" rIns="90000" anchor="t" anchorCtr="0"/>
          <a:lstStyle>
            <a:lvl1pPr marL="0" indent="0">
              <a:spcBef>
                <a:spcPts val="0"/>
              </a:spcBef>
              <a:buNone/>
              <a:defRPr sz="1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your Name</a:t>
            </a:r>
            <a:br>
              <a:rPr lang="en-GB" noProof="0" dirty="0"/>
            </a:br>
            <a:r>
              <a:rPr lang="en-GB" noProof="0" dirty="0"/>
              <a:t>and Function</a:t>
            </a:r>
          </a:p>
        </p:txBody>
      </p:sp>
      <p:sp>
        <p:nvSpPr>
          <p:cNvPr id="22" name="Text Placeholder 2"/>
          <p:cNvSpPr>
            <a:spLocks noGrp="1"/>
          </p:cNvSpPr>
          <p:nvPr>
            <p:ph type="body" idx="24" hasCustomPrompt="1"/>
          </p:nvPr>
        </p:nvSpPr>
        <p:spPr>
          <a:xfrm>
            <a:off x="5731809" y="4018879"/>
            <a:ext cx="2934296" cy="422011"/>
          </a:xfrm>
          <a:prstGeom prst="rect">
            <a:avLst/>
          </a:prstGeom>
          <a:noFill/>
          <a:ln>
            <a:noFill/>
          </a:ln>
        </p:spPr>
        <p:txBody>
          <a:bodyPr lIns="0" rIns="90000" anchor="t" anchorCtr="0"/>
          <a:lstStyle>
            <a:lvl1pPr marL="0" indent="0">
              <a:spcBef>
                <a:spcPts val="0"/>
              </a:spcBef>
              <a:buNone/>
              <a:defRPr sz="1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+31 88 511 . .  . .  Click to edit</a:t>
            </a:r>
            <a:br>
              <a:rPr lang="en-GB" noProof="0" dirty="0"/>
            </a:br>
            <a:r>
              <a:rPr lang="en-GB" noProof="0" dirty="0"/>
              <a:t>. . . . . . . . @nlr.nl</a:t>
            </a:r>
          </a:p>
        </p:txBody>
      </p:sp>
    </p:spTree>
    <p:extLst>
      <p:ext uri="{BB962C8B-B14F-4D97-AF65-F5344CB8AC3E}">
        <p14:creationId xmlns:p14="http://schemas.microsoft.com/office/powerpoint/2010/main" val="47166749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9_Title Only">
    <p:bg bwMode="gray">
      <p:bgPr>
        <a:solidFill>
          <a:schemeClr val="bg1"/>
        </a:solidFill>
        <a:effectLst/>
      </p:bgPr>
    </p:bg>
    <p:spTree>
      <p:nvGrpSpPr>
        <p:cNvPr id="1" name=""/>
        <p:cNvGrpSpPr/>
        <p:nvPr/>
      </p:nvGrpSpPr>
      <p:grpSpPr>
        <a:xfrm>
          <a:off x="0" y="0"/>
          <a:ext cx="0" cy="0"/>
          <a:chOff x="0" y="0"/>
          <a:chExt cx="0" cy="0"/>
        </a:xfrm>
      </p:grpSpPr>
      <p:sp>
        <p:nvSpPr>
          <p:cNvPr id="207" name="Round Diagonal Corner Rectangle 206">
            <a:hlinkHover r:id="" action="ppaction://noaction"/>
          </p:cNvPr>
          <p:cNvSpPr/>
          <p:nvPr userDrawn="1"/>
        </p:nvSpPr>
        <p:spPr bwMode="gray">
          <a:xfrm>
            <a:off x="4697099" y="2203787"/>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400" noProof="0" dirty="0">
                <a:solidFill>
                  <a:srgbClr val="004D7D"/>
                </a:solidFill>
                <a:cs typeface="Open Sans"/>
              </a:rPr>
              <a:t>For civil and </a:t>
            </a:r>
            <a:br>
              <a:rPr lang="en-GB" sz="1400" noProof="0" dirty="0">
                <a:solidFill>
                  <a:srgbClr val="004D7D"/>
                </a:solidFill>
                <a:cs typeface="Open Sans"/>
              </a:rPr>
            </a:br>
            <a:r>
              <a:rPr lang="en-GB" sz="1400" noProof="0" dirty="0">
                <a:solidFill>
                  <a:srgbClr val="004D7D"/>
                </a:solidFill>
                <a:cs typeface="Open Sans"/>
              </a:rPr>
              <a:t>defence</a:t>
            </a:r>
          </a:p>
        </p:txBody>
      </p:sp>
      <p:sp>
        <p:nvSpPr>
          <p:cNvPr id="2" name="Title 1"/>
          <p:cNvSpPr>
            <a:spLocks noGrp="1"/>
          </p:cNvSpPr>
          <p:nvPr userDrawn="1">
            <p:ph type="title"/>
          </p:nvPr>
        </p:nvSpPr>
        <p:spPr/>
        <p:txBody>
          <a:bodyPr/>
          <a:lstStyle/>
          <a:p>
            <a:r>
              <a:rPr lang="en-US" dirty="0"/>
              <a:t>Click to edit Master title style</a:t>
            </a:r>
            <a:endParaRPr lang="nl-NL" dirty="0"/>
          </a:p>
        </p:txBody>
      </p:sp>
      <p:sp>
        <p:nvSpPr>
          <p:cNvPr id="4" name="Footer Placeholder 3"/>
          <p:cNvSpPr>
            <a:spLocks noGrp="1"/>
          </p:cNvSpPr>
          <p:nvPr userDrawn="1">
            <p:ph type="ftr" sz="quarter" idx="11"/>
          </p:nvPr>
        </p:nvSpPr>
        <p:spPr/>
        <p:txBody>
          <a:bodyPr/>
          <a:lstStyle/>
          <a:p>
            <a:r>
              <a:rPr lang="en-GB" noProof="0">
                <a:solidFill>
                  <a:srgbClr val="004D7D"/>
                </a:solidFill>
              </a:rPr>
              <a:t>© Royal NLR 2024</a:t>
            </a:r>
          </a:p>
        </p:txBody>
      </p:sp>
      <p:sp>
        <p:nvSpPr>
          <p:cNvPr id="5" name="Slide Number Placeholder 4"/>
          <p:cNvSpPr>
            <a:spLocks noGrp="1"/>
          </p:cNvSpPr>
          <p:nvPr userDrawn="1">
            <p:ph type="sldNum" sz="quarter" idx="12"/>
          </p:nvPr>
        </p:nvSpPr>
        <p:spPr/>
        <p:txBody>
          <a:bodyPr/>
          <a:lstStyle/>
          <a:p>
            <a:fld id="{015EBE98-414E-493A-9124-68D86CEA4F8A}" type="slidenum">
              <a:rPr lang="nl-NL" smtClean="0">
                <a:solidFill>
                  <a:srgbClr val="004D7D"/>
                </a:solidFill>
              </a:rPr>
              <a:pPr/>
              <a:t>‹#›</a:t>
            </a:fld>
            <a:endParaRPr lang="nl-NL">
              <a:solidFill>
                <a:srgbClr val="004D7D"/>
              </a:solidFill>
            </a:endParaRPr>
          </a:p>
        </p:txBody>
      </p:sp>
      <p:sp>
        <p:nvSpPr>
          <p:cNvPr id="129" name="Freeform 14"/>
          <p:cNvSpPr>
            <a:spLocks noEditPoints="1"/>
          </p:cNvSpPr>
          <p:nvPr userDrawn="1"/>
        </p:nvSpPr>
        <p:spPr bwMode="gray">
          <a:xfrm>
            <a:off x="1371246" y="3387413"/>
            <a:ext cx="555622" cy="491641"/>
          </a:xfrm>
          <a:custGeom>
            <a:avLst/>
            <a:gdLst>
              <a:gd name="T0" fmla="*/ 0 w 162"/>
              <a:gd name="T1" fmla="*/ 106 h 131"/>
              <a:gd name="T2" fmla="*/ 0 w 162"/>
              <a:gd name="T3" fmla="*/ 68 h 131"/>
              <a:gd name="T4" fmla="*/ 5 w 162"/>
              <a:gd name="T5" fmla="*/ 63 h 131"/>
              <a:gd name="T6" fmla="*/ 23 w 162"/>
              <a:gd name="T7" fmla="*/ 63 h 131"/>
              <a:gd name="T8" fmla="*/ 28 w 162"/>
              <a:gd name="T9" fmla="*/ 68 h 131"/>
              <a:gd name="T10" fmla="*/ 28 w 162"/>
              <a:gd name="T11" fmla="*/ 106 h 131"/>
              <a:gd name="T12" fmla="*/ 23 w 162"/>
              <a:gd name="T13" fmla="*/ 111 h 131"/>
              <a:gd name="T14" fmla="*/ 5 w 162"/>
              <a:gd name="T15" fmla="*/ 111 h 131"/>
              <a:gd name="T16" fmla="*/ 0 w 162"/>
              <a:gd name="T17" fmla="*/ 106 h 131"/>
              <a:gd name="T18" fmla="*/ 50 w 162"/>
              <a:gd name="T19" fmla="*/ 111 h 131"/>
              <a:gd name="T20" fmla="*/ 68 w 162"/>
              <a:gd name="T21" fmla="*/ 111 h 131"/>
              <a:gd name="T22" fmla="*/ 73 w 162"/>
              <a:gd name="T23" fmla="*/ 106 h 131"/>
              <a:gd name="T24" fmla="*/ 73 w 162"/>
              <a:gd name="T25" fmla="*/ 29 h 131"/>
              <a:gd name="T26" fmla="*/ 68 w 162"/>
              <a:gd name="T27" fmla="*/ 24 h 131"/>
              <a:gd name="T28" fmla="*/ 50 w 162"/>
              <a:gd name="T29" fmla="*/ 24 h 131"/>
              <a:gd name="T30" fmla="*/ 45 w 162"/>
              <a:gd name="T31" fmla="*/ 29 h 131"/>
              <a:gd name="T32" fmla="*/ 45 w 162"/>
              <a:gd name="T33" fmla="*/ 106 h 131"/>
              <a:gd name="T34" fmla="*/ 50 w 162"/>
              <a:gd name="T35" fmla="*/ 111 h 131"/>
              <a:gd name="T36" fmla="*/ 94 w 162"/>
              <a:gd name="T37" fmla="*/ 111 h 131"/>
              <a:gd name="T38" fmla="*/ 112 w 162"/>
              <a:gd name="T39" fmla="*/ 111 h 131"/>
              <a:gd name="T40" fmla="*/ 117 w 162"/>
              <a:gd name="T41" fmla="*/ 106 h 131"/>
              <a:gd name="T42" fmla="*/ 117 w 162"/>
              <a:gd name="T43" fmla="*/ 43 h 131"/>
              <a:gd name="T44" fmla="*/ 112 w 162"/>
              <a:gd name="T45" fmla="*/ 38 h 131"/>
              <a:gd name="T46" fmla="*/ 94 w 162"/>
              <a:gd name="T47" fmla="*/ 38 h 131"/>
              <a:gd name="T48" fmla="*/ 89 w 162"/>
              <a:gd name="T49" fmla="*/ 43 h 131"/>
              <a:gd name="T50" fmla="*/ 89 w 162"/>
              <a:gd name="T51" fmla="*/ 106 h 131"/>
              <a:gd name="T52" fmla="*/ 94 w 162"/>
              <a:gd name="T53" fmla="*/ 111 h 131"/>
              <a:gd name="T54" fmla="*/ 157 w 162"/>
              <a:gd name="T55" fmla="*/ 0 h 131"/>
              <a:gd name="T56" fmla="*/ 139 w 162"/>
              <a:gd name="T57" fmla="*/ 0 h 131"/>
              <a:gd name="T58" fmla="*/ 134 w 162"/>
              <a:gd name="T59" fmla="*/ 5 h 131"/>
              <a:gd name="T60" fmla="*/ 134 w 162"/>
              <a:gd name="T61" fmla="*/ 106 h 131"/>
              <a:gd name="T62" fmla="*/ 139 w 162"/>
              <a:gd name="T63" fmla="*/ 111 h 131"/>
              <a:gd name="T64" fmla="*/ 157 w 162"/>
              <a:gd name="T65" fmla="*/ 111 h 131"/>
              <a:gd name="T66" fmla="*/ 162 w 162"/>
              <a:gd name="T67" fmla="*/ 106 h 131"/>
              <a:gd name="T68" fmla="*/ 162 w 162"/>
              <a:gd name="T69" fmla="*/ 5 h 131"/>
              <a:gd name="T70" fmla="*/ 157 w 162"/>
              <a:gd name="T71" fmla="*/ 0 h 131"/>
              <a:gd name="T72" fmla="*/ 162 w 162"/>
              <a:gd name="T73" fmla="*/ 121 h 131"/>
              <a:gd name="T74" fmla="*/ 0 w 162"/>
              <a:gd name="T75" fmla="*/ 121 h 131"/>
              <a:gd name="T76" fmla="*/ 0 w 162"/>
              <a:gd name="T77" fmla="*/ 131 h 131"/>
              <a:gd name="T78" fmla="*/ 162 w 162"/>
              <a:gd name="T79" fmla="*/ 131 h 131"/>
              <a:gd name="T80" fmla="*/ 162 w 162"/>
              <a:gd name="T81"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1">
                <a:moveTo>
                  <a:pt x="0" y="106"/>
                </a:moveTo>
                <a:cubicBezTo>
                  <a:pt x="0" y="68"/>
                  <a:pt x="0" y="68"/>
                  <a:pt x="0" y="68"/>
                </a:cubicBezTo>
                <a:cubicBezTo>
                  <a:pt x="0" y="65"/>
                  <a:pt x="2" y="63"/>
                  <a:pt x="5" y="63"/>
                </a:cubicBezTo>
                <a:cubicBezTo>
                  <a:pt x="23" y="63"/>
                  <a:pt x="23" y="63"/>
                  <a:pt x="23" y="63"/>
                </a:cubicBezTo>
                <a:cubicBezTo>
                  <a:pt x="26" y="63"/>
                  <a:pt x="28" y="65"/>
                  <a:pt x="28" y="68"/>
                </a:cubicBezTo>
                <a:cubicBezTo>
                  <a:pt x="28" y="106"/>
                  <a:pt x="28" y="106"/>
                  <a:pt x="28" y="106"/>
                </a:cubicBezTo>
                <a:cubicBezTo>
                  <a:pt x="28" y="109"/>
                  <a:pt x="26" y="111"/>
                  <a:pt x="23" y="111"/>
                </a:cubicBezTo>
                <a:cubicBezTo>
                  <a:pt x="5" y="111"/>
                  <a:pt x="5" y="111"/>
                  <a:pt x="5" y="111"/>
                </a:cubicBezTo>
                <a:cubicBezTo>
                  <a:pt x="2" y="111"/>
                  <a:pt x="0" y="109"/>
                  <a:pt x="0" y="106"/>
                </a:cubicBezTo>
                <a:moveTo>
                  <a:pt x="50" y="111"/>
                </a:moveTo>
                <a:cubicBezTo>
                  <a:pt x="68" y="111"/>
                  <a:pt x="68" y="111"/>
                  <a:pt x="68" y="111"/>
                </a:cubicBezTo>
                <a:cubicBezTo>
                  <a:pt x="70" y="111"/>
                  <a:pt x="73" y="109"/>
                  <a:pt x="73" y="106"/>
                </a:cubicBezTo>
                <a:cubicBezTo>
                  <a:pt x="73" y="29"/>
                  <a:pt x="73" y="29"/>
                  <a:pt x="73" y="29"/>
                </a:cubicBezTo>
                <a:cubicBezTo>
                  <a:pt x="73" y="27"/>
                  <a:pt x="70" y="24"/>
                  <a:pt x="68" y="24"/>
                </a:cubicBezTo>
                <a:cubicBezTo>
                  <a:pt x="50" y="24"/>
                  <a:pt x="50" y="24"/>
                  <a:pt x="50" y="24"/>
                </a:cubicBezTo>
                <a:cubicBezTo>
                  <a:pt x="47" y="24"/>
                  <a:pt x="45" y="27"/>
                  <a:pt x="45" y="29"/>
                </a:cubicBezTo>
                <a:cubicBezTo>
                  <a:pt x="45" y="106"/>
                  <a:pt x="45" y="106"/>
                  <a:pt x="45" y="106"/>
                </a:cubicBezTo>
                <a:cubicBezTo>
                  <a:pt x="45" y="109"/>
                  <a:pt x="47" y="111"/>
                  <a:pt x="50" y="111"/>
                </a:cubicBezTo>
                <a:moveTo>
                  <a:pt x="94" y="111"/>
                </a:moveTo>
                <a:cubicBezTo>
                  <a:pt x="112" y="111"/>
                  <a:pt x="112" y="111"/>
                  <a:pt x="112" y="111"/>
                </a:cubicBezTo>
                <a:cubicBezTo>
                  <a:pt x="115" y="111"/>
                  <a:pt x="117" y="109"/>
                  <a:pt x="117" y="106"/>
                </a:cubicBezTo>
                <a:cubicBezTo>
                  <a:pt x="117" y="43"/>
                  <a:pt x="117" y="43"/>
                  <a:pt x="117" y="43"/>
                </a:cubicBezTo>
                <a:cubicBezTo>
                  <a:pt x="117" y="40"/>
                  <a:pt x="115" y="38"/>
                  <a:pt x="112" y="38"/>
                </a:cubicBezTo>
                <a:cubicBezTo>
                  <a:pt x="94" y="38"/>
                  <a:pt x="94" y="38"/>
                  <a:pt x="94" y="38"/>
                </a:cubicBezTo>
                <a:cubicBezTo>
                  <a:pt x="92" y="38"/>
                  <a:pt x="89" y="40"/>
                  <a:pt x="89" y="43"/>
                </a:cubicBezTo>
                <a:cubicBezTo>
                  <a:pt x="89" y="106"/>
                  <a:pt x="89" y="106"/>
                  <a:pt x="89" y="106"/>
                </a:cubicBezTo>
                <a:cubicBezTo>
                  <a:pt x="89" y="109"/>
                  <a:pt x="92" y="111"/>
                  <a:pt x="94" y="111"/>
                </a:cubicBezTo>
                <a:moveTo>
                  <a:pt x="157" y="0"/>
                </a:moveTo>
                <a:cubicBezTo>
                  <a:pt x="139" y="0"/>
                  <a:pt x="139" y="0"/>
                  <a:pt x="139" y="0"/>
                </a:cubicBezTo>
                <a:cubicBezTo>
                  <a:pt x="136" y="0"/>
                  <a:pt x="134" y="2"/>
                  <a:pt x="134" y="5"/>
                </a:cubicBezTo>
                <a:cubicBezTo>
                  <a:pt x="134" y="106"/>
                  <a:pt x="134" y="106"/>
                  <a:pt x="134" y="106"/>
                </a:cubicBezTo>
                <a:cubicBezTo>
                  <a:pt x="134" y="109"/>
                  <a:pt x="136" y="111"/>
                  <a:pt x="139" y="111"/>
                </a:cubicBezTo>
                <a:cubicBezTo>
                  <a:pt x="157" y="111"/>
                  <a:pt x="157" y="111"/>
                  <a:pt x="157" y="111"/>
                </a:cubicBezTo>
                <a:cubicBezTo>
                  <a:pt x="160" y="111"/>
                  <a:pt x="162" y="109"/>
                  <a:pt x="162" y="106"/>
                </a:cubicBezTo>
                <a:cubicBezTo>
                  <a:pt x="162" y="5"/>
                  <a:pt x="162" y="5"/>
                  <a:pt x="162" y="5"/>
                </a:cubicBezTo>
                <a:cubicBezTo>
                  <a:pt x="162" y="2"/>
                  <a:pt x="160" y="0"/>
                  <a:pt x="157" y="0"/>
                </a:cubicBezTo>
                <a:moveTo>
                  <a:pt x="162" y="121"/>
                </a:moveTo>
                <a:cubicBezTo>
                  <a:pt x="0" y="121"/>
                  <a:pt x="0" y="121"/>
                  <a:pt x="0" y="121"/>
                </a:cubicBezTo>
                <a:cubicBezTo>
                  <a:pt x="0" y="131"/>
                  <a:pt x="0" y="131"/>
                  <a:pt x="0" y="131"/>
                </a:cubicBezTo>
                <a:cubicBezTo>
                  <a:pt x="162" y="131"/>
                  <a:pt x="162" y="131"/>
                  <a:pt x="162" y="131"/>
                </a:cubicBezTo>
                <a:lnTo>
                  <a:pt x="162"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sz="1100"/>
          </a:p>
        </p:txBody>
      </p:sp>
      <p:cxnSp>
        <p:nvCxnSpPr>
          <p:cNvPr id="130" name="Straight Connector 129"/>
          <p:cNvCxnSpPr/>
          <p:nvPr userDrawn="1"/>
        </p:nvCxnSpPr>
        <p:spPr bwMode="gray">
          <a:xfrm>
            <a:off x="2738488"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bwMode="gray">
          <a:xfrm>
            <a:off x="2686627" y="1216480"/>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bwMode="gray">
          <a:xfrm>
            <a:off x="2686627"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bwMode="gray">
          <a:xfrm>
            <a:off x="737369" y="2205236"/>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bwMode="gray">
          <a:xfrm>
            <a:off x="737369" y="324452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bwMode="gray">
          <a:xfrm>
            <a:off x="2738321" y="324452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bwMode="gray">
          <a:xfrm>
            <a:off x="4730428"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bwMode="gray">
          <a:xfrm>
            <a:off x="4730428" y="324452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bwMode="gray">
          <a:xfrm>
            <a:off x="4676430" y="1216480"/>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bwMode="gray">
          <a:xfrm>
            <a:off x="4676430"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bwMode="gray">
          <a:xfrm>
            <a:off x="6666233" y="1216480"/>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bwMode="gray">
          <a:xfrm>
            <a:off x="6666233"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bwMode="gray">
          <a:xfrm>
            <a:off x="6666233"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bwMode="gray">
          <a:xfrm>
            <a:off x="6725577"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bwMode="gray">
          <a:xfrm>
            <a:off x="6725577" y="324452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bwMode="gray">
          <a:xfrm>
            <a:off x="2686627"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bwMode="gray">
          <a:xfrm>
            <a:off x="4676430"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3" name="Freeform 10"/>
          <p:cNvSpPr>
            <a:spLocks noEditPoints="1"/>
          </p:cNvSpPr>
          <p:nvPr userDrawn="1"/>
        </p:nvSpPr>
        <p:spPr bwMode="gray">
          <a:xfrm>
            <a:off x="1556832" y="2298019"/>
            <a:ext cx="255419" cy="369386"/>
          </a:xfrm>
          <a:custGeom>
            <a:avLst/>
            <a:gdLst>
              <a:gd name="T0" fmla="*/ 72 w 120"/>
              <a:gd name="T1" fmla="*/ 194 h 194"/>
              <a:gd name="T2" fmla="*/ 48 w 120"/>
              <a:gd name="T3" fmla="*/ 194 h 194"/>
              <a:gd name="T4" fmla="*/ 43 w 120"/>
              <a:gd name="T5" fmla="*/ 189 h 194"/>
              <a:gd name="T6" fmla="*/ 48 w 120"/>
              <a:gd name="T7" fmla="*/ 184 h 194"/>
              <a:gd name="T8" fmla="*/ 72 w 120"/>
              <a:gd name="T9" fmla="*/ 184 h 194"/>
              <a:gd name="T10" fmla="*/ 77 w 120"/>
              <a:gd name="T11" fmla="*/ 189 h 194"/>
              <a:gd name="T12" fmla="*/ 72 w 120"/>
              <a:gd name="T13" fmla="*/ 194 h 194"/>
              <a:gd name="T14" fmla="*/ 83 w 120"/>
              <a:gd name="T15" fmla="*/ 173 h 194"/>
              <a:gd name="T16" fmla="*/ 78 w 120"/>
              <a:gd name="T17" fmla="*/ 168 h 194"/>
              <a:gd name="T18" fmla="*/ 42 w 120"/>
              <a:gd name="T19" fmla="*/ 168 h 194"/>
              <a:gd name="T20" fmla="*/ 37 w 120"/>
              <a:gd name="T21" fmla="*/ 173 h 194"/>
              <a:gd name="T22" fmla="*/ 42 w 120"/>
              <a:gd name="T23" fmla="*/ 178 h 194"/>
              <a:gd name="T24" fmla="*/ 78 w 120"/>
              <a:gd name="T25" fmla="*/ 178 h 194"/>
              <a:gd name="T26" fmla="*/ 83 w 120"/>
              <a:gd name="T27" fmla="*/ 173 h 194"/>
              <a:gd name="T28" fmla="*/ 88 w 120"/>
              <a:gd name="T29" fmla="*/ 153 h 194"/>
              <a:gd name="T30" fmla="*/ 105 w 120"/>
              <a:gd name="T31" fmla="*/ 100 h 194"/>
              <a:gd name="T32" fmla="*/ 120 w 120"/>
              <a:gd name="T33" fmla="*/ 61 h 194"/>
              <a:gd name="T34" fmla="*/ 60 w 120"/>
              <a:gd name="T35" fmla="*/ 0 h 194"/>
              <a:gd name="T36" fmla="*/ 0 w 120"/>
              <a:gd name="T37" fmla="*/ 61 h 194"/>
              <a:gd name="T38" fmla="*/ 15 w 120"/>
              <a:gd name="T39" fmla="*/ 100 h 194"/>
              <a:gd name="T40" fmla="*/ 32 w 120"/>
              <a:gd name="T41" fmla="*/ 153 h 194"/>
              <a:gd name="T42" fmla="*/ 40 w 120"/>
              <a:gd name="T43" fmla="*/ 161 h 194"/>
              <a:gd name="T44" fmla="*/ 80 w 120"/>
              <a:gd name="T45" fmla="*/ 161 h 194"/>
              <a:gd name="T46" fmla="*/ 88 w 120"/>
              <a:gd name="T47" fmla="*/ 153 h 194"/>
              <a:gd name="T48" fmla="*/ 28 w 120"/>
              <a:gd name="T49" fmla="*/ 90 h 194"/>
              <a:gd name="T50" fmla="*/ 16 w 120"/>
              <a:gd name="T51" fmla="*/ 61 h 194"/>
              <a:gd name="T52" fmla="*/ 60 w 120"/>
              <a:gd name="T53" fmla="*/ 16 h 194"/>
              <a:gd name="T54" fmla="*/ 104 w 120"/>
              <a:gd name="T55" fmla="*/ 61 h 194"/>
              <a:gd name="T56" fmla="*/ 92 w 120"/>
              <a:gd name="T57" fmla="*/ 90 h 194"/>
              <a:gd name="T58" fmla="*/ 72 w 120"/>
              <a:gd name="T59" fmla="*/ 145 h 194"/>
              <a:gd name="T60" fmla="*/ 48 w 120"/>
              <a:gd name="T61" fmla="*/ 145 h 194"/>
              <a:gd name="T62" fmla="*/ 28 w 120"/>
              <a:gd name="T63" fmla="*/ 90 h 194"/>
              <a:gd name="T64" fmla="*/ 37 w 120"/>
              <a:gd name="T65" fmla="*/ 59 h 194"/>
              <a:gd name="T66" fmla="*/ 58 w 120"/>
              <a:gd name="T67" fmla="*/ 37 h 194"/>
              <a:gd name="T68" fmla="*/ 63 w 120"/>
              <a:gd name="T69" fmla="*/ 32 h 194"/>
              <a:gd name="T70" fmla="*/ 58 w 120"/>
              <a:gd name="T71" fmla="*/ 27 h 194"/>
              <a:gd name="T72" fmla="*/ 27 w 120"/>
              <a:gd name="T73" fmla="*/ 59 h 194"/>
              <a:gd name="T74" fmla="*/ 32 w 120"/>
              <a:gd name="T75" fmla="*/ 64 h 194"/>
              <a:gd name="T76" fmla="*/ 37 w 120"/>
              <a:gd name="T77" fmla="*/ 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94">
                <a:moveTo>
                  <a:pt x="72" y="194"/>
                </a:moveTo>
                <a:cubicBezTo>
                  <a:pt x="48" y="194"/>
                  <a:pt x="48" y="194"/>
                  <a:pt x="48" y="194"/>
                </a:cubicBezTo>
                <a:cubicBezTo>
                  <a:pt x="46" y="194"/>
                  <a:pt x="43" y="192"/>
                  <a:pt x="43" y="189"/>
                </a:cubicBezTo>
                <a:cubicBezTo>
                  <a:pt x="43" y="187"/>
                  <a:pt x="46" y="184"/>
                  <a:pt x="48" y="184"/>
                </a:cubicBezTo>
                <a:cubicBezTo>
                  <a:pt x="72" y="184"/>
                  <a:pt x="72" y="184"/>
                  <a:pt x="72" y="184"/>
                </a:cubicBezTo>
                <a:cubicBezTo>
                  <a:pt x="74" y="184"/>
                  <a:pt x="77" y="187"/>
                  <a:pt x="77" y="189"/>
                </a:cubicBezTo>
                <a:cubicBezTo>
                  <a:pt x="77" y="192"/>
                  <a:pt x="74" y="194"/>
                  <a:pt x="72" y="194"/>
                </a:cubicBezTo>
                <a:moveTo>
                  <a:pt x="83" y="173"/>
                </a:moveTo>
                <a:cubicBezTo>
                  <a:pt x="83" y="171"/>
                  <a:pt x="81" y="168"/>
                  <a:pt x="78" y="168"/>
                </a:cubicBezTo>
                <a:cubicBezTo>
                  <a:pt x="42" y="168"/>
                  <a:pt x="42" y="168"/>
                  <a:pt x="42" y="168"/>
                </a:cubicBezTo>
                <a:cubicBezTo>
                  <a:pt x="39" y="168"/>
                  <a:pt x="37" y="171"/>
                  <a:pt x="37" y="173"/>
                </a:cubicBezTo>
                <a:cubicBezTo>
                  <a:pt x="37" y="176"/>
                  <a:pt x="39" y="178"/>
                  <a:pt x="42" y="178"/>
                </a:cubicBezTo>
                <a:cubicBezTo>
                  <a:pt x="78" y="178"/>
                  <a:pt x="78" y="178"/>
                  <a:pt x="78" y="178"/>
                </a:cubicBezTo>
                <a:cubicBezTo>
                  <a:pt x="81" y="178"/>
                  <a:pt x="83" y="176"/>
                  <a:pt x="83" y="173"/>
                </a:cubicBezTo>
                <a:moveTo>
                  <a:pt x="88" y="153"/>
                </a:moveTo>
                <a:cubicBezTo>
                  <a:pt x="88" y="123"/>
                  <a:pt x="96" y="111"/>
                  <a:pt x="105" y="100"/>
                </a:cubicBezTo>
                <a:cubicBezTo>
                  <a:pt x="112" y="90"/>
                  <a:pt x="120" y="80"/>
                  <a:pt x="120" y="61"/>
                </a:cubicBezTo>
                <a:cubicBezTo>
                  <a:pt x="120" y="31"/>
                  <a:pt x="101" y="0"/>
                  <a:pt x="60" y="0"/>
                </a:cubicBezTo>
                <a:cubicBezTo>
                  <a:pt x="19" y="0"/>
                  <a:pt x="0" y="31"/>
                  <a:pt x="0" y="61"/>
                </a:cubicBezTo>
                <a:cubicBezTo>
                  <a:pt x="0" y="80"/>
                  <a:pt x="8" y="90"/>
                  <a:pt x="15" y="100"/>
                </a:cubicBezTo>
                <a:cubicBezTo>
                  <a:pt x="24" y="111"/>
                  <a:pt x="32" y="123"/>
                  <a:pt x="32" y="153"/>
                </a:cubicBezTo>
                <a:cubicBezTo>
                  <a:pt x="32" y="158"/>
                  <a:pt x="36" y="161"/>
                  <a:pt x="40" y="161"/>
                </a:cubicBezTo>
                <a:cubicBezTo>
                  <a:pt x="80" y="161"/>
                  <a:pt x="80" y="161"/>
                  <a:pt x="80" y="161"/>
                </a:cubicBezTo>
                <a:cubicBezTo>
                  <a:pt x="84" y="161"/>
                  <a:pt x="88" y="158"/>
                  <a:pt x="88" y="153"/>
                </a:cubicBezTo>
                <a:moveTo>
                  <a:pt x="28" y="90"/>
                </a:moveTo>
                <a:cubicBezTo>
                  <a:pt x="21" y="81"/>
                  <a:pt x="16" y="75"/>
                  <a:pt x="16" y="61"/>
                </a:cubicBezTo>
                <a:cubicBezTo>
                  <a:pt x="16" y="28"/>
                  <a:pt x="40" y="16"/>
                  <a:pt x="60" y="16"/>
                </a:cubicBezTo>
                <a:cubicBezTo>
                  <a:pt x="80" y="16"/>
                  <a:pt x="104" y="28"/>
                  <a:pt x="104" y="61"/>
                </a:cubicBezTo>
                <a:cubicBezTo>
                  <a:pt x="104" y="75"/>
                  <a:pt x="99" y="81"/>
                  <a:pt x="92" y="90"/>
                </a:cubicBezTo>
                <a:cubicBezTo>
                  <a:pt x="84" y="102"/>
                  <a:pt x="73" y="115"/>
                  <a:pt x="72" y="145"/>
                </a:cubicBezTo>
                <a:cubicBezTo>
                  <a:pt x="48" y="145"/>
                  <a:pt x="48" y="145"/>
                  <a:pt x="48" y="145"/>
                </a:cubicBezTo>
                <a:cubicBezTo>
                  <a:pt x="47" y="115"/>
                  <a:pt x="36" y="102"/>
                  <a:pt x="28" y="90"/>
                </a:cubicBezTo>
                <a:moveTo>
                  <a:pt x="37" y="59"/>
                </a:moveTo>
                <a:cubicBezTo>
                  <a:pt x="37" y="43"/>
                  <a:pt x="49" y="37"/>
                  <a:pt x="58" y="37"/>
                </a:cubicBezTo>
                <a:cubicBezTo>
                  <a:pt x="61" y="37"/>
                  <a:pt x="63" y="35"/>
                  <a:pt x="63" y="32"/>
                </a:cubicBezTo>
                <a:cubicBezTo>
                  <a:pt x="63" y="30"/>
                  <a:pt x="61" y="27"/>
                  <a:pt x="58" y="27"/>
                </a:cubicBezTo>
                <a:cubicBezTo>
                  <a:pt x="43" y="27"/>
                  <a:pt x="27" y="37"/>
                  <a:pt x="27" y="59"/>
                </a:cubicBezTo>
                <a:cubicBezTo>
                  <a:pt x="27" y="62"/>
                  <a:pt x="29" y="64"/>
                  <a:pt x="32" y="64"/>
                </a:cubicBezTo>
                <a:cubicBezTo>
                  <a:pt x="35" y="64"/>
                  <a:pt x="37" y="62"/>
                  <a:pt x="37" y="59"/>
                </a:cubicBezTo>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nl-NL" sz="1100"/>
          </a:p>
        </p:txBody>
      </p:sp>
      <p:grpSp>
        <p:nvGrpSpPr>
          <p:cNvPr id="155" name="Group 154"/>
          <p:cNvGrpSpPr/>
          <p:nvPr userDrawn="1"/>
        </p:nvGrpSpPr>
        <p:grpSpPr bwMode="gray">
          <a:xfrm>
            <a:off x="5110083" y="3384828"/>
            <a:ext cx="1133195" cy="556726"/>
            <a:chOff x="2508250" y="1739900"/>
            <a:chExt cx="4100513" cy="2238375"/>
          </a:xfrm>
          <a:solidFill>
            <a:schemeClr val="accent1"/>
          </a:solidFill>
        </p:grpSpPr>
        <p:sp>
          <p:nvSpPr>
            <p:cNvPr id="156" name="Freeform 11"/>
            <p:cNvSpPr>
              <a:spLocks/>
            </p:cNvSpPr>
            <p:nvPr/>
          </p:nvSpPr>
          <p:spPr bwMode="gray">
            <a:xfrm>
              <a:off x="3395663" y="1739900"/>
              <a:ext cx="190500" cy="87313"/>
            </a:xfrm>
            <a:custGeom>
              <a:avLst/>
              <a:gdLst>
                <a:gd name="T0" fmla="*/ 14 w 61"/>
                <a:gd name="T1" fmla="*/ 0 h 28"/>
                <a:gd name="T2" fmla="*/ 50 w 61"/>
                <a:gd name="T3" fmla="*/ 28 h 28"/>
                <a:gd name="T4" fmla="*/ 10 w 61"/>
                <a:gd name="T5" fmla="*/ 24 h 28"/>
                <a:gd name="T6" fmla="*/ 14 w 61"/>
                <a:gd name="T7" fmla="*/ 0 h 28"/>
              </a:gdLst>
              <a:ahLst/>
              <a:cxnLst>
                <a:cxn ang="0">
                  <a:pos x="T0" y="T1"/>
                </a:cxn>
                <a:cxn ang="0">
                  <a:pos x="T2" y="T3"/>
                </a:cxn>
                <a:cxn ang="0">
                  <a:pos x="T4" y="T5"/>
                </a:cxn>
                <a:cxn ang="0">
                  <a:pos x="T6" y="T7"/>
                </a:cxn>
              </a:cxnLst>
              <a:rect l="0" t="0" r="r" b="b"/>
              <a:pathLst>
                <a:path w="61" h="28">
                  <a:moveTo>
                    <a:pt x="14" y="0"/>
                  </a:moveTo>
                  <a:cubicBezTo>
                    <a:pt x="31" y="5"/>
                    <a:pt x="61" y="7"/>
                    <a:pt x="50" y="28"/>
                  </a:cubicBezTo>
                  <a:cubicBezTo>
                    <a:pt x="34" y="22"/>
                    <a:pt x="30" y="20"/>
                    <a:pt x="10" y="24"/>
                  </a:cubicBezTo>
                  <a:cubicBezTo>
                    <a:pt x="0" y="14"/>
                    <a:pt x="18" y="1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7" name="Freeform 12"/>
            <p:cNvSpPr>
              <a:spLocks noEditPoints="1"/>
            </p:cNvSpPr>
            <p:nvPr/>
          </p:nvSpPr>
          <p:spPr bwMode="gray">
            <a:xfrm>
              <a:off x="4167188" y="1752600"/>
              <a:ext cx="2441575" cy="1905000"/>
            </a:xfrm>
            <a:custGeom>
              <a:avLst/>
              <a:gdLst>
                <a:gd name="T0" fmla="*/ 170 w 786"/>
                <a:gd name="T1" fmla="*/ 204 h 613"/>
                <a:gd name="T2" fmla="*/ 166 w 786"/>
                <a:gd name="T3" fmla="*/ 196 h 613"/>
                <a:gd name="T4" fmla="*/ 134 w 786"/>
                <a:gd name="T5" fmla="*/ 224 h 613"/>
                <a:gd name="T6" fmla="*/ 106 w 786"/>
                <a:gd name="T7" fmla="*/ 208 h 613"/>
                <a:gd name="T8" fmla="*/ 238 w 786"/>
                <a:gd name="T9" fmla="*/ 136 h 613"/>
                <a:gd name="T10" fmla="*/ 222 w 786"/>
                <a:gd name="T11" fmla="*/ 156 h 613"/>
                <a:gd name="T12" fmla="*/ 306 w 786"/>
                <a:gd name="T13" fmla="*/ 100 h 613"/>
                <a:gd name="T14" fmla="*/ 346 w 786"/>
                <a:gd name="T15" fmla="*/ 64 h 613"/>
                <a:gd name="T16" fmla="*/ 402 w 786"/>
                <a:gd name="T17" fmla="*/ 56 h 613"/>
                <a:gd name="T18" fmla="*/ 470 w 786"/>
                <a:gd name="T19" fmla="*/ 0 h 613"/>
                <a:gd name="T20" fmla="*/ 486 w 786"/>
                <a:gd name="T21" fmla="*/ 60 h 613"/>
                <a:gd name="T22" fmla="*/ 554 w 786"/>
                <a:gd name="T23" fmla="*/ 56 h 613"/>
                <a:gd name="T24" fmla="*/ 594 w 786"/>
                <a:gd name="T25" fmla="*/ 88 h 613"/>
                <a:gd name="T26" fmla="*/ 682 w 786"/>
                <a:gd name="T27" fmla="*/ 92 h 613"/>
                <a:gd name="T28" fmla="*/ 786 w 786"/>
                <a:gd name="T29" fmla="*/ 156 h 613"/>
                <a:gd name="T30" fmla="*/ 754 w 786"/>
                <a:gd name="T31" fmla="*/ 172 h 613"/>
                <a:gd name="T32" fmla="*/ 666 w 786"/>
                <a:gd name="T33" fmla="*/ 260 h 613"/>
                <a:gd name="T34" fmla="*/ 682 w 786"/>
                <a:gd name="T35" fmla="*/ 180 h 613"/>
                <a:gd name="T36" fmla="*/ 598 w 786"/>
                <a:gd name="T37" fmla="*/ 220 h 613"/>
                <a:gd name="T38" fmla="*/ 562 w 786"/>
                <a:gd name="T39" fmla="*/ 312 h 613"/>
                <a:gd name="T40" fmla="*/ 530 w 786"/>
                <a:gd name="T41" fmla="*/ 312 h 613"/>
                <a:gd name="T42" fmla="*/ 494 w 786"/>
                <a:gd name="T43" fmla="*/ 436 h 613"/>
                <a:gd name="T44" fmla="*/ 462 w 786"/>
                <a:gd name="T45" fmla="*/ 428 h 613"/>
                <a:gd name="T46" fmla="*/ 574 w 786"/>
                <a:gd name="T47" fmla="*/ 500 h 613"/>
                <a:gd name="T48" fmla="*/ 458 w 786"/>
                <a:gd name="T49" fmla="*/ 460 h 613"/>
                <a:gd name="T50" fmla="*/ 426 w 786"/>
                <a:gd name="T51" fmla="*/ 388 h 613"/>
                <a:gd name="T52" fmla="*/ 334 w 786"/>
                <a:gd name="T53" fmla="*/ 376 h 613"/>
                <a:gd name="T54" fmla="*/ 270 w 786"/>
                <a:gd name="T55" fmla="*/ 380 h 613"/>
                <a:gd name="T56" fmla="*/ 254 w 786"/>
                <a:gd name="T57" fmla="*/ 424 h 613"/>
                <a:gd name="T58" fmla="*/ 234 w 786"/>
                <a:gd name="T59" fmla="*/ 488 h 613"/>
                <a:gd name="T60" fmla="*/ 154 w 786"/>
                <a:gd name="T61" fmla="*/ 608 h 613"/>
                <a:gd name="T62" fmla="*/ 46 w 786"/>
                <a:gd name="T63" fmla="*/ 452 h 613"/>
                <a:gd name="T64" fmla="*/ 50 w 786"/>
                <a:gd name="T65" fmla="*/ 320 h 613"/>
                <a:gd name="T66" fmla="*/ 66 w 786"/>
                <a:gd name="T67" fmla="*/ 272 h 613"/>
                <a:gd name="T68" fmla="*/ 166 w 786"/>
                <a:gd name="T69" fmla="*/ 232 h 613"/>
                <a:gd name="T70" fmla="*/ 134 w 786"/>
                <a:gd name="T71" fmla="*/ 288 h 613"/>
                <a:gd name="T72" fmla="*/ 138 w 786"/>
                <a:gd name="T73" fmla="*/ 332 h 613"/>
                <a:gd name="T74" fmla="*/ 114 w 786"/>
                <a:gd name="T75" fmla="*/ 316 h 613"/>
                <a:gd name="T76" fmla="*/ 82 w 786"/>
                <a:gd name="T77" fmla="*/ 328 h 613"/>
                <a:gd name="T78" fmla="*/ 130 w 786"/>
                <a:gd name="T79" fmla="*/ 340 h 613"/>
                <a:gd name="T80" fmla="*/ 218 w 786"/>
                <a:gd name="T81" fmla="*/ 328 h 613"/>
                <a:gd name="T82" fmla="*/ 234 w 786"/>
                <a:gd name="T83" fmla="*/ 308 h 613"/>
                <a:gd name="T84" fmla="*/ 202 w 786"/>
                <a:gd name="T85" fmla="*/ 2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 h="613">
                  <a:moveTo>
                    <a:pt x="166" y="232"/>
                  </a:moveTo>
                  <a:cubicBezTo>
                    <a:pt x="150" y="210"/>
                    <a:pt x="189" y="214"/>
                    <a:pt x="170" y="204"/>
                  </a:cubicBezTo>
                  <a:cubicBezTo>
                    <a:pt x="172" y="190"/>
                    <a:pt x="192" y="210"/>
                    <a:pt x="190" y="200"/>
                  </a:cubicBezTo>
                  <a:cubicBezTo>
                    <a:pt x="190" y="182"/>
                    <a:pt x="178" y="202"/>
                    <a:pt x="166" y="196"/>
                  </a:cubicBezTo>
                  <a:cubicBezTo>
                    <a:pt x="157" y="169"/>
                    <a:pt x="184" y="163"/>
                    <a:pt x="174" y="148"/>
                  </a:cubicBezTo>
                  <a:cubicBezTo>
                    <a:pt x="142" y="163"/>
                    <a:pt x="167" y="211"/>
                    <a:pt x="134" y="224"/>
                  </a:cubicBezTo>
                  <a:cubicBezTo>
                    <a:pt x="137" y="212"/>
                    <a:pt x="130" y="209"/>
                    <a:pt x="130" y="200"/>
                  </a:cubicBezTo>
                  <a:cubicBezTo>
                    <a:pt x="117" y="198"/>
                    <a:pt x="121" y="212"/>
                    <a:pt x="106" y="208"/>
                  </a:cubicBezTo>
                  <a:cubicBezTo>
                    <a:pt x="115" y="156"/>
                    <a:pt x="141" y="120"/>
                    <a:pt x="178" y="96"/>
                  </a:cubicBezTo>
                  <a:cubicBezTo>
                    <a:pt x="200" y="107"/>
                    <a:pt x="234" y="106"/>
                    <a:pt x="238" y="136"/>
                  </a:cubicBezTo>
                  <a:cubicBezTo>
                    <a:pt x="233" y="141"/>
                    <a:pt x="224" y="141"/>
                    <a:pt x="214" y="140"/>
                  </a:cubicBezTo>
                  <a:cubicBezTo>
                    <a:pt x="213" y="149"/>
                    <a:pt x="215" y="155"/>
                    <a:pt x="222" y="156"/>
                  </a:cubicBezTo>
                  <a:cubicBezTo>
                    <a:pt x="245" y="138"/>
                    <a:pt x="265" y="116"/>
                    <a:pt x="306" y="116"/>
                  </a:cubicBezTo>
                  <a:cubicBezTo>
                    <a:pt x="318" y="113"/>
                    <a:pt x="302" y="107"/>
                    <a:pt x="306" y="100"/>
                  </a:cubicBezTo>
                  <a:cubicBezTo>
                    <a:pt x="323" y="99"/>
                    <a:pt x="326" y="112"/>
                    <a:pt x="338" y="116"/>
                  </a:cubicBezTo>
                  <a:cubicBezTo>
                    <a:pt x="331" y="99"/>
                    <a:pt x="333" y="72"/>
                    <a:pt x="346" y="64"/>
                  </a:cubicBezTo>
                  <a:cubicBezTo>
                    <a:pt x="360" y="61"/>
                    <a:pt x="351" y="80"/>
                    <a:pt x="366" y="76"/>
                  </a:cubicBezTo>
                  <a:cubicBezTo>
                    <a:pt x="384" y="76"/>
                    <a:pt x="377" y="49"/>
                    <a:pt x="402" y="56"/>
                  </a:cubicBezTo>
                  <a:cubicBezTo>
                    <a:pt x="412" y="55"/>
                    <a:pt x="397" y="49"/>
                    <a:pt x="402" y="40"/>
                  </a:cubicBezTo>
                  <a:cubicBezTo>
                    <a:pt x="425" y="27"/>
                    <a:pt x="454" y="20"/>
                    <a:pt x="470" y="0"/>
                  </a:cubicBezTo>
                  <a:cubicBezTo>
                    <a:pt x="483" y="11"/>
                    <a:pt x="505" y="13"/>
                    <a:pt x="514" y="28"/>
                  </a:cubicBezTo>
                  <a:cubicBezTo>
                    <a:pt x="511" y="45"/>
                    <a:pt x="491" y="45"/>
                    <a:pt x="486" y="60"/>
                  </a:cubicBezTo>
                  <a:cubicBezTo>
                    <a:pt x="504" y="55"/>
                    <a:pt x="530" y="53"/>
                    <a:pt x="538" y="68"/>
                  </a:cubicBezTo>
                  <a:cubicBezTo>
                    <a:pt x="546" y="66"/>
                    <a:pt x="541" y="52"/>
                    <a:pt x="554" y="56"/>
                  </a:cubicBezTo>
                  <a:cubicBezTo>
                    <a:pt x="568" y="67"/>
                    <a:pt x="569" y="68"/>
                    <a:pt x="570" y="88"/>
                  </a:cubicBezTo>
                  <a:cubicBezTo>
                    <a:pt x="575" y="83"/>
                    <a:pt x="589" y="83"/>
                    <a:pt x="594" y="88"/>
                  </a:cubicBezTo>
                  <a:cubicBezTo>
                    <a:pt x="608" y="90"/>
                    <a:pt x="606" y="76"/>
                    <a:pt x="614" y="72"/>
                  </a:cubicBezTo>
                  <a:cubicBezTo>
                    <a:pt x="644" y="71"/>
                    <a:pt x="645" y="100"/>
                    <a:pt x="682" y="92"/>
                  </a:cubicBezTo>
                  <a:cubicBezTo>
                    <a:pt x="687" y="97"/>
                    <a:pt x="684" y="98"/>
                    <a:pt x="682" y="104"/>
                  </a:cubicBezTo>
                  <a:cubicBezTo>
                    <a:pt x="731" y="99"/>
                    <a:pt x="786" y="108"/>
                    <a:pt x="786" y="156"/>
                  </a:cubicBezTo>
                  <a:cubicBezTo>
                    <a:pt x="777" y="155"/>
                    <a:pt x="769" y="152"/>
                    <a:pt x="766" y="144"/>
                  </a:cubicBezTo>
                  <a:cubicBezTo>
                    <a:pt x="749" y="147"/>
                    <a:pt x="759" y="165"/>
                    <a:pt x="754" y="172"/>
                  </a:cubicBezTo>
                  <a:cubicBezTo>
                    <a:pt x="732" y="188"/>
                    <a:pt x="716" y="188"/>
                    <a:pt x="694" y="200"/>
                  </a:cubicBezTo>
                  <a:cubicBezTo>
                    <a:pt x="700" y="235"/>
                    <a:pt x="673" y="238"/>
                    <a:pt x="666" y="260"/>
                  </a:cubicBezTo>
                  <a:cubicBezTo>
                    <a:pt x="659" y="235"/>
                    <a:pt x="674" y="198"/>
                    <a:pt x="694" y="188"/>
                  </a:cubicBezTo>
                  <a:cubicBezTo>
                    <a:pt x="693" y="182"/>
                    <a:pt x="682" y="187"/>
                    <a:pt x="682" y="180"/>
                  </a:cubicBezTo>
                  <a:cubicBezTo>
                    <a:pt x="668" y="180"/>
                    <a:pt x="667" y="192"/>
                    <a:pt x="662" y="200"/>
                  </a:cubicBezTo>
                  <a:cubicBezTo>
                    <a:pt x="635" y="190"/>
                    <a:pt x="607" y="200"/>
                    <a:pt x="598" y="220"/>
                  </a:cubicBezTo>
                  <a:cubicBezTo>
                    <a:pt x="601" y="229"/>
                    <a:pt x="611" y="231"/>
                    <a:pt x="614" y="240"/>
                  </a:cubicBezTo>
                  <a:cubicBezTo>
                    <a:pt x="611" y="278"/>
                    <a:pt x="586" y="295"/>
                    <a:pt x="562" y="312"/>
                  </a:cubicBezTo>
                  <a:cubicBezTo>
                    <a:pt x="565" y="320"/>
                    <a:pt x="575" y="328"/>
                    <a:pt x="566" y="336"/>
                  </a:cubicBezTo>
                  <a:cubicBezTo>
                    <a:pt x="550" y="332"/>
                    <a:pt x="559" y="303"/>
                    <a:pt x="530" y="312"/>
                  </a:cubicBezTo>
                  <a:cubicBezTo>
                    <a:pt x="555" y="336"/>
                    <a:pt x="527" y="409"/>
                    <a:pt x="482" y="396"/>
                  </a:cubicBezTo>
                  <a:cubicBezTo>
                    <a:pt x="480" y="415"/>
                    <a:pt x="500" y="412"/>
                    <a:pt x="494" y="436"/>
                  </a:cubicBezTo>
                  <a:cubicBezTo>
                    <a:pt x="488" y="435"/>
                    <a:pt x="487" y="440"/>
                    <a:pt x="482" y="440"/>
                  </a:cubicBezTo>
                  <a:cubicBezTo>
                    <a:pt x="468" y="443"/>
                    <a:pt x="477" y="424"/>
                    <a:pt x="462" y="428"/>
                  </a:cubicBezTo>
                  <a:cubicBezTo>
                    <a:pt x="447" y="447"/>
                    <a:pt x="495" y="476"/>
                    <a:pt x="478" y="484"/>
                  </a:cubicBezTo>
                  <a:cubicBezTo>
                    <a:pt x="503" y="503"/>
                    <a:pt x="536" y="502"/>
                    <a:pt x="574" y="500"/>
                  </a:cubicBezTo>
                  <a:cubicBezTo>
                    <a:pt x="518" y="527"/>
                    <a:pt x="432" y="493"/>
                    <a:pt x="430" y="428"/>
                  </a:cubicBezTo>
                  <a:cubicBezTo>
                    <a:pt x="440" y="438"/>
                    <a:pt x="440" y="458"/>
                    <a:pt x="458" y="460"/>
                  </a:cubicBezTo>
                  <a:cubicBezTo>
                    <a:pt x="458" y="443"/>
                    <a:pt x="449" y="435"/>
                    <a:pt x="450" y="416"/>
                  </a:cubicBezTo>
                  <a:cubicBezTo>
                    <a:pt x="439" y="410"/>
                    <a:pt x="426" y="405"/>
                    <a:pt x="426" y="388"/>
                  </a:cubicBezTo>
                  <a:cubicBezTo>
                    <a:pt x="400" y="396"/>
                    <a:pt x="373" y="421"/>
                    <a:pt x="390" y="448"/>
                  </a:cubicBezTo>
                  <a:cubicBezTo>
                    <a:pt x="355" y="441"/>
                    <a:pt x="359" y="394"/>
                    <a:pt x="334" y="376"/>
                  </a:cubicBezTo>
                  <a:cubicBezTo>
                    <a:pt x="300" y="381"/>
                    <a:pt x="285" y="367"/>
                    <a:pt x="266" y="356"/>
                  </a:cubicBezTo>
                  <a:cubicBezTo>
                    <a:pt x="254" y="362"/>
                    <a:pt x="273" y="370"/>
                    <a:pt x="270" y="380"/>
                  </a:cubicBezTo>
                  <a:cubicBezTo>
                    <a:pt x="286" y="376"/>
                    <a:pt x="296" y="378"/>
                    <a:pt x="310" y="384"/>
                  </a:cubicBezTo>
                  <a:cubicBezTo>
                    <a:pt x="299" y="405"/>
                    <a:pt x="283" y="421"/>
                    <a:pt x="254" y="424"/>
                  </a:cubicBezTo>
                  <a:cubicBezTo>
                    <a:pt x="255" y="433"/>
                    <a:pt x="271" y="426"/>
                    <a:pt x="278" y="428"/>
                  </a:cubicBezTo>
                  <a:cubicBezTo>
                    <a:pt x="273" y="458"/>
                    <a:pt x="247" y="467"/>
                    <a:pt x="234" y="488"/>
                  </a:cubicBezTo>
                  <a:cubicBezTo>
                    <a:pt x="232" y="506"/>
                    <a:pt x="241" y="513"/>
                    <a:pt x="238" y="532"/>
                  </a:cubicBezTo>
                  <a:cubicBezTo>
                    <a:pt x="206" y="551"/>
                    <a:pt x="218" y="613"/>
                    <a:pt x="154" y="608"/>
                  </a:cubicBezTo>
                  <a:cubicBezTo>
                    <a:pt x="132" y="563"/>
                    <a:pt x="132" y="502"/>
                    <a:pt x="122" y="460"/>
                  </a:cubicBezTo>
                  <a:cubicBezTo>
                    <a:pt x="109" y="436"/>
                    <a:pt x="76" y="457"/>
                    <a:pt x="46" y="452"/>
                  </a:cubicBezTo>
                  <a:cubicBezTo>
                    <a:pt x="0" y="414"/>
                    <a:pt x="29" y="357"/>
                    <a:pt x="66" y="332"/>
                  </a:cubicBezTo>
                  <a:cubicBezTo>
                    <a:pt x="62" y="327"/>
                    <a:pt x="53" y="327"/>
                    <a:pt x="50" y="320"/>
                  </a:cubicBezTo>
                  <a:cubicBezTo>
                    <a:pt x="44" y="294"/>
                    <a:pt x="64" y="287"/>
                    <a:pt x="82" y="296"/>
                  </a:cubicBezTo>
                  <a:cubicBezTo>
                    <a:pt x="81" y="283"/>
                    <a:pt x="79" y="272"/>
                    <a:pt x="66" y="272"/>
                  </a:cubicBezTo>
                  <a:cubicBezTo>
                    <a:pt x="91" y="261"/>
                    <a:pt x="112" y="246"/>
                    <a:pt x="118" y="216"/>
                  </a:cubicBezTo>
                  <a:cubicBezTo>
                    <a:pt x="131" y="230"/>
                    <a:pt x="149" y="232"/>
                    <a:pt x="166" y="232"/>
                  </a:cubicBezTo>
                  <a:close/>
                  <a:moveTo>
                    <a:pt x="162" y="320"/>
                  </a:moveTo>
                  <a:cubicBezTo>
                    <a:pt x="158" y="304"/>
                    <a:pt x="152" y="290"/>
                    <a:pt x="134" y="288"/>
                  </a:cubicBezTo>
                  <a:cubicBezTo>
                    <a:pt x="132" y="304"/>
                    <a:pt x="151" y="300"/>
                    <a:pt x="154" y="312"/>
                  </a:cubicBezTo>
                  <a:cubicBezTo>
                    <a:pt x="148" y="318"/>
                    <a:pt x="147" y="329"/>
                    <a:pt x="138" y="332"/>
                  </a:cubicBezTo>
                  <a:cubicBezTo>
                    <a:pt x="145" y="313"/>
                    <a:pt x="138" y="306"/>
                    <a:pt x="122" y="300"/>
                  </a:cubicBezTo>
                  <a:cubicBezTo>
                    <a:pt x="121" y="307"/>
                    <a:pt x="126" y="320"/>
                    <a:pt x="114" y="316"/>
                  </a:cubicBezTo>
                  <a:cubicBezTo>
                    <a:pt x="113" y="307"/>
                    <a:pt x="115" y="301"/>
                    <a:pt x="118" y="296"/>
                  </a:cubicBezTo>
                  <a:cubicBezTo>
                    <a:pt x="98" y="299"/>
                    <a:pt x="85" y="308"/>
                    <a:pt x="82" y="328"/>
                  </a:cubicBezTo>
                  <a:cubicBezTo>
                    <a:pt x="99" y="326"/>
                    <a:pt x="113" y="322"/>
                    <a:pt x="130" y="320"/>
                  </a:cubicBezTo>
                  <a:cubicBezTo>
                    <a:pt x="130" y="327"/>
                    <a:pt x="130" y="333"/>
                    <a:pt x="130" y="340"/>
                  </a:cubicBezTo>
                  <a:cubicBezTo>
                    <a:pt x="161" y="343"/>
                    <a:pt x="184" y="346"/>
                    <a:pt x="218" y="344"/>
                  </a:cubicBezTo>
                  <a:cubicBezTo>
                    <a:pt x="218" y="339"/>
                    <a:pt x="218" y="333"/>
                    <a:pt x="218" y="328"/>
                  </a:cubicBezTo>
                  <a:cubicBezTo>
                    <a:pt x="201" y="329"/>
                    <a:pt x="185" y="329"/>
                    <a:pt x="182" y="316"/>
                  </a:cubicBezTo>
                  <a:cubicBezTo>
                    <a:pt x="186" y="297"/>
                    <a:pt x="218" y="305"/>
                    <a:pt x="234" y="308"/>
                  </a:cubicBezTo>
                  <a:cubicBezTo>
                    <a:pt x="241" y="296"/>
                    <a:pt x="219" y="288"/>
                    <a:pt x="222" y="276"/>
                  </a:cubicBezTo>
                  <a:cubicBezTo>
                    <a:pt x="221" y="289"/>
                    <a:pt x="207" y="292"/>
                    <a:pt x="202" y="280"/>
                  </a:cubicBezTo>
                  <a:cubicBezTo>
                    <a:pt x="194" y="298"/>
                    <a:pt x="180" y="311"/>
                    <a:pt x="162"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8" name="Freeform 13"/>
            <p:cNvSpPr>
              <a:spLocks/>
            </p:cNvSpPr>
            <p:nvPr/>
          </p:nvSpPr>
          <p:spPr bwMode="gray">
            <a:xfrm>
              <a:off x="3028950" y="1758950"/>
              <a:ext cx="211138" cy="149225"/>
            </a:xfrm>
            <a:custGeom>
              <a:avLst/>
              <a:gdLst>
                <a:gd name="T0" fmla="*/ 28 w 68"/>
                <a:gd name="T1" fmla="*/ 2 h 48"/>
                <a:gd name="T2" fmla="*/ 48 w 68"/>
                <a:gd name="T3" fmla="*/ 30 h 48"/>
                <a:gd name="T4" fmla="*/ 48 w 68"/>
                <a:gd name="T5" fmla="*/ 10 h 48"/>
                <a:gd name="T6" fmla="*/ 68 w 68"/>
                <a:gd name="T7" fmla="*/ 30 h 48"/>
                <a:gd name="T8" fmla="*/ 20 w 68"/>
                <a:gd name="T9" fmla="*/ 38 h 48"/>
                <a:gd name="T10" fmla="*/ 0 w 68"/>
                <a:gd name="T11" fmla="*/ 22 h 48"/>
                <a:gd name="T12" fmla="*/ 28 w 68"/>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68" h="48">
                  <a:moveTo>
                    <a:pt x="28" y="2"/>
                  </a:moveTo>
                  <a:cubicBezTo>
                    <a:pt x="15" y="22"/>
                    <a:pt x="43" y="17"/>
                    <a:pt x="48" y="30"/>
                  </a:cubicBezTo>
                  <a:cubicBezTo>
                    <a:pt x="57" y="29"/>
                    <a:pt x="43" y="20"/>
                    <a:pt x="48" y="10"/>
                  </a:cubicBezTo>
                  <a:cubicBezTo>
                    <a:pt x="63" y="8"/>
                    <a:pt x="55" y="29"/>
                    <a:pt x="68" y="30"/>
                  </a:cubicBezTo>
                  <a:cubicBezTo>
                    <a:pt x="60" y="47"/>
                    <a:pt x="34" y="48"/>
                    <a:pt x="20" y="38"/>
                  </a:cubicBezTo>
                  <a:cubicBezTo>
                    <a:pt x="31" y="17"/>
                    <a:pt x="8" y="26"/>
                    <a:pt x="0" y="22"/>
                  </a:cubicBezTo>
                  <a:cubicBezTo>
                    <a:pt x="3" y="9"/>
                    <a:pt x="10"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9" name="Freeform 14"/>
            <p:cNvSpPr>
              <a:spLocks/>
            </p:cNvSpPr>
            <p:nvPr/>
          </p:nvSpPr>
          <p:spPr bwMode="gray">
            <a:xfrm>
              <a:off x="3321050" y="1778000"/>
              <a:ext cx="227013" cy="171450"/>
            </a:xfrm>
            <a:custGeom>
              <a:avLst/>
              <a:gdLst>
                <a:gd name="T0" fmla="*/ 6 w 73"/>
                <a:gd name="T1" fmla="*/ 0 h 55"/>
                <a:gd name="T2" fmla="*/ 34 w 73"/>
                <a:gd name="T3" fmla="*/ 24 h 55"/>
                <a:gd name="T4" fmla="*/ 62 w 73"/>
                <a:gd name="T5" fmla="*/ 20 h 55"/>
                <a:gd name="T6" fmla="*/ 70 w 73"/>
                <a:gd name="T7" fmla="*/ 36 h 55"/>
                <a:gd name="T8" fmla="*/ 6 w 73"/>
                <a:gd name="T9" fmla="*/ 36 h 55"/>
                <a:gd name="T10" fmla="*/ 18 w 73"/>
                <a:gd name="T11" fmla="*/ 28 h 55"/>
                <a:gd name="T12" fmla="*/ 6 w 7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6" y="0"/>
                  </a:moveTo>
                  <a:cubicBezTo>
                    <a:pt x="20" y="3"/>
                    <a:pt x="31" y="9"/>
                    <a:pt x="34" y="24"/>
                  </a:cubicBezTo>
                  <a:cubicBezTo>
                    <a:pt x="47" y="26"/>
                    <a:pt x="48" y="17"/>
                    <a:pt x="62" y="20"/>
                  </a:cubicBezTo>
                  <a:cubicBezTo>
                    <a:pt x="62" y="28"/>
                    <a:pt x="73" y="25"/>
                    <a:pt x="70" y="36"/>
                  </a:cubicBezTo>
                  <a:cubicBezTo>
                    <a:pt x="47" y="55"/>
                    <a:pt x="19" y="29"/>
                    <a:pt x="6" y="36"/>
                  </a:cubicBezTo>
                  <a:cubicBezTo>
                    <a:pt x="10" y="30"/>
                    <a:pt x="10" y="20"/>
                    <a:pt x="18" y="28"/>
                  </a:cubicBezTo>
                  <a:cubicBezTo>
                    <a:pt x="23" y="10"/>
                    <a:pt x="0" y="19"/>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0" name="Freeform 15"/>
            <p:cNvSpPr>
              <a:spLocks/>
            </p:cNvSpPr>
            <p:nvPr/>
          </p:nvSpPr>
          <p:spPr bwMode="gray">
            <a:xfrm>
              <a:off x="4956175" y="1778000"/>
              <a:ext cx="273050" cy="260350"/>
            </a:xfrm>
            <a:custGeom>
              <a:avLst/>
              <a:gdLst>
                <a:gd name="T0" fmla="*/ 80 w 88"/>
                <a:gd name="T1" fmla="*/ 0 h 84"/>
                <a:gd name="T2" fmla="*/ 88 w 88"/>
                <a:gd name="T3" fmla="*/ 12 h 84"/>
                <a:gd name="T4" fmla="*/ 40 w 88"/>
                <a:gd name="T5" fmla="*/ 84 h 84"/>
                <a:gd name="T6" fmla="*/ 80 w 88"/>
                <a:gd name="T7" fmla="*/ 0 h 84"/>
              </a:gdLst>
              <a:ahLst/>
              <a:cxnLst>
                <a:cxn ang="0">
                  <a:pos x="T0" y="T1"/>
                </a:cxn>
                <a:cxn ang="0">
                  <a:pos x="T2" y="T3"/>
                </a:cxn>
                <a:cxn ang="0">
                  <a:pos x="T4" y="T5"/>
                </a:cxn>
                <a:cxn ang="0">
                  <a:pos x="T6" y="T7"/>
                </a:cxn>
              </a:cxnLst>
              <a:rect l="0" t="0" r="r" b="b"/>
              <a:pathLst>
                <a:path w="88" h="84">
                  <a:moveTo>
                    <a:pt x="80" y="0"/>
                  </a:moveTo>
                  <a:cubicBezTo>
                    <a:pt x="85" y="2"/>
                    <a:pt x="88" y="5"/>
                    <a:pt x="88" y="12"/>
                  </a:cubicBezTo>
                  <a:cubicBezTo>
                    <a:pt x="57" y="20"/>
                    <a:pt x="39" y="57"/>
                    <a:pt x="40" y="84"/>
                  </a:cubicBezTo>
                  <a:cubicBezTo>
                    <a:pt x="0" y="73"/>
                    <a:pt x="49" y="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1" name="Freeform 16"/>
            <p:cNvSpPr>
              <a:spLocks/>
            </p:cNvSpPr>
            <p:nvPr/>
          </p:nvSpPr>
          <p:spPr bwMode="gray">
            <a:xfrm>
              <a:off x="3252788" y="1793875"/>
              <a:ext cx="74613" cy="85725"/>
            </a:xfrm>
            <a:custGeom>
              <a:avLst/>
              <a:gdLst>
                <a:gd name="T0" fmla="*/ 24 w 24"/>
                <a:gd name="T1" fmla="*/ 3 h 28"/>
                <a:gd name="T2" fmla="*/ 24 w 24"/>
                <a:gd name="T3" fmla="*/ 27 h 28"/>
                <a:gd name="T4" fmla="*/ 0 w 24"/>
                <a:gd name="T5" fmla="*/ 7 h 28"/>
                <a:gd name="T6" fmla="*/ 24 w 24"/>
                <a:gd name="T7" fmla="*/ 3 h 28"/>
              </a:gdLst>
              <a:ahLst/>
              <a:cxnLst>
                <a:cxn ang="0">
                  <a:pos x="T0" y="T1"/>
                </a:cxn>
                <a:cxn ang="0">
                  <a:pos x="T2" y="T3"/>
                </a:cxn>
                <a:cxn ang="0">
                  <a:pos x="T4" y="T5"/>
                </a:cxn>
                <a:cxn ang="0">
                  <a:pos x="T6" y="T7"/>
                </a:cxn>
              </a:cxnLst>
              <a:rect l="0" t="0" r="r" b="b"/>
              <a:pathLst>
                <a:path w="24" h="28">
                  <a:moveTo>
                    <a:pt x="24" y="3"/>
                  </a:moveTo>
                  <a:cubicBezTo>
                    <a:pt x="24" y="11"/>
                    <a:pt x="24" y="19"/>
                    <a:pt x="24" y="27"/>
                  </a:cubicBezTo>
                  <a:cubicBezTo>
                    <a:pt x="8" y="28"/>
                    <a:pt x="0" y="21"/>
                    <a:pt x="0" y="7"/>
                  </a:cubicBezTo>
                  <a:cubicBezTo>
                    <a:pt x="9" y="7"/>
                    <a:pt x="12" y="0"/>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2" name="Freeform 17"/>
            <p:cNvSpPr>
              <a:spLocks/>
            </p:cNvSpPr>
            <p:nvPr/>
          </p:nvSpPr>
          <p:spPr bwMode="gray">
            <a:xfrm>
              <a:off x="2508250" y="1895475"/>
              <a:ext cx="1527175" cy="2082800"/>
            </a:xfrm>
            <a:custGeom>
              <a:avLst/>
              <a:gdLst>
                <a:gd name="T0" fmla="*/ 220 w 492"/>
                <a:gd name="T1" fmla="*/ 30 h 670"/>
                <a:gd name="T2" fmla="*/ 228 w 492"/>
                <a:gd name="T3" fmla="*/ 14 h 670"/>
                <a:gd name="T4" fmla="*/ 260 w 492"/>
                <a:gd name="T5" fmla="*/ 70 h 670"/>
                <a:gd name="T6" fmla="*/ 196 w 492"/>
                <a:gd name="T7" fmla="*/ 82 h 670"/>
                <a:gd name="T8" fmla="*/ 220 w 492"/>
                <a:gd name="T9" fmla="*/ 90 h 670"/>
                <a:gd name="T10" fmla="*/ 224 w 492"/>
                <a:gd name="T11" fmla="*/ 78 h 670"/>
                <a:gd name="T12" fmla="*/ 268 w 492"/>
                <a:gd name="T13" fmla="*/ 86 h 670"/>
                <a:gd name="T14" fmla="*/ 276 w 492"/>
                <a:gd name="T15" fmla="*/ 82 h 670"/>
                <a:gd name="T16" fmla="*/ 268 w 492"/>
                <a:gd name="T17" fmla="*/ 14 h 670"/>
                <a:gd name="T18" fmla="*/ 292 w 492"/>
                <a:gd name="T19" fmla="*/ 10 h 670"/>
                <a:gd name="T20" fmla="*/ 276 w 492"/>
                <a:gd name="T21" fmla="*/ 34 h 670"/>
                <a:gd name="T22" fmla="*/ 300 w 492"/>
                <a:gd name="T23" fmla="*/ 86 h 670"/>
                <a:gd name="T24" fmla="*/ 308 w 492"/>
                <a:gd name="T25" fmla="*/ 66 h 670"/>
                <a:gd name="T26" fmla="*/ 328 w 492"/>
                <a:gd name="T27" fmla="*/ 66 h 670"/>
                <a:gd name="T28" fmla="*/ 328 w 492"/>
                <a:gd name="T29" fmla="*/ 90 h 670"/>
                <a:gd name="T30" fmla="*/ 272 w 492"/>
                <a:gd name="T31" fmla="*/ 154 h 670"/>
                <a:gd name="T32" fmla="*/ 332 w 492"/>
                <a:gd name="T33" fmla="*/ 206 h 670"/>
                <a:gd name="T34" fmla="*/ 344 w 492"/>
                <a:gd name="T35" fmla="*/ 178 h 670"/>
                <a:gd name="T36" fmla="*/ 336 w 492"/>
                <a:gd name="T37" fmla="*/ 134 h 670"/>
                <a:gd name="T38" fmla="*/ 372 w 492"/>
                <a:gd name="T39" fmla="*/ 142 h 670"/>
                <a:gd name="T40" fmla="*/ 376 w 492"/>
                <a:gd name="T41" fmla="*/ 166 h 670"/>
                <a:gd name="T42" fmla="*/ 384 w 492"/>
                <a:gd name="T43" fmla="*/ 150 h 670"/>
                <a:gd name="T44" fmla="*/ 424 w 492"/>
                <a:gd name="T45" fmla="*/ 206 h 670"/>
                <a:gd name="T46" fmla="*/ 376 w 492"/>
                <a:gd name="T47" fmla="*/ 222 h 670"/>
                <a:gd name="T48" fmla="*/ 392 w 492"/>
                <a:gd name="T49" fmla="*/ 222 h 670"/>
                <a:gd name="T50" fmla="*/ 348 w 492"/>
                <a:gd name="T51" fmla="*/ 274 h 670"/>
                <a:gd name="T52" fmla="*/ 332 w 492"/>
                <a:gd name="T53" fmla="*/ 298 h 670"/>
                <a:gd name="T54" fmla="*/ 340 w 492"/>
                <a:gd name="T55" fmla="*/ 330 h 670"/>
                <a:gd name="T56" fmla="*/ 256 w 492"/>
                <a:gd name="T57" fmla="*/ 338 h 670"/>
                <a:gd name="T58" fmla="*/ 272 w 492"/>
                <a:gd name="T59" fmla="*/ 358 h 670"/>
                <a:gd name="T60" fmla="*/ 300 w 492"/>
                <a:gd name="T61" fmla="*/ 346 h 670"/>
                <a:gd name="T62" fmla="*/ 316 w 492"/>
                <a:gd name="T63" fmla="*/ 394 h 670"/>
                <a:gd name="T64" fmla="*/ 356 w 492"/>
                <a:gd name="T65" fmla="*/ 378 h 670"/>
                <a:gd name="T66" fmla="*/ 436 w 492"/>
                <a:gd name="T67" fmla="*/ 414 h 670"/>
                <a:gd name="T68" fmla="*/ 432 w 492"/>
                <a:gd name="T69" fmla="*/ 434 h 670"/>
                <a:gd name="T70" fmla="*/ 492 w 492"/>
                <a:gd name="T71" fmla="*/ 442 h 670"/>
                <a:gd name="T72" fmla="*/ 444 w 492"/>
                <a:gd name="T73" fmla="*/ 518 h 670"/>
                <a:gd name="T74" fmla="*/ 380 w 492"/>
                <a:gd name="T75" fmla="*/ 622 h 670"/>
                <a:gd name="T76" fmla="*/ 368 w 492"/>
                <a:gd name="T77" fmla="*/ 650 h 670"/>
                <a:gd name="T78" fmla="*/ 380 w 492"/>
                <a:gd name="T79" fmla="*/ 670 h 670"/>
                <a:gd name="T80" fmla="*/ 360 w 492"/>
                <a:gd name="T81" fmla="*/ 494 h 670"/>
                <a:gd name="T82" fmla="*/ 336 w 492"/>
                <a:gd name="T83" fmla="*/ 406 h 670"/>
                <a:gd name="T84" fmla="*/ 300 w 492"/>
                <a:gd name="T85" fmla="*/ 378 h 670"/>
                <a:gd name="T86" fmla="*/ 196 w 492"/>
                <a:gd name="T87" fmla="*/ 310 h 670"/>
                <a:gd name="T88" fmla="*/ 212 w 492"/>
                <a:gd name="T89" fmla="*/ 334 h 670"/>
                <a:gd name="T90" fmla="*/ 168 w 492"/>
                <a:gd name="T91" fmla="*/ 230 h 670"/>
                <a:gd name="T92" fmla="*/ 84 w 492"/>
                <a:gd name="T93" fmla="*/ 146 h 670"/>
                <a:gd name="T94" fmla="*/ 64 w 492"/>
                <a:gd name="T95" fmla="*/ 170 h 670"/>
                <a:gd name="T96" fmla="*/ 12 w 492"/>
                <a:gd name="T97" fmla="*/ 186 h 670"/>
                <a:gd name="T98" fmla="*/ 40 w 492"/>
                <a:gd name="T99" fmla="*/ 158 h 670"/>
                <a:gd name="T100" fmla="*/ 8 w 492"/>
                <a:gd name="T101" fmla="*/ 130 h 670"/>
                <a:gd name="T102" fmla="*/ 28 w 492"/>
                <a:gd name="T103" fmla="*/ 114 h 670"/>
                <a:gd name="T104" fmla="*/ 0 w 492"/>
                <a:gd name="T105" fmla="*/ 106 h 670"/>
                <a:gd name="T106" fmla="*/ 24 w 492"/>
                <a:gd name="T107" fmla="*/ 94 h 670"/>
                <a:gd name="T108" fmla="*/ 8 w 492"/>
                <a:gd name="T109" fmla="*/ 70 h 670"/>
                <a:gd name="T110" fmla="*/ 124 w 492"/>
                <a:gd name="T111" fmla="*/ 70 h 670"/>
                <a:gd name="T112" fmla="*/ 188 w 492"/>
                <a:gd name="T113" fmla="*/ 70 h 670"/>
                <a:gd name="T114" fmla="*/ 200 w 492"/>
                <a:gd name="T115" fmla="*/ 54 h 670"/>
                <a:gd name="T116" fmla="*/ 180 w 492"/>
                <a:gd name="T117" fmla="*/ 34 h 670"/>
                <a:gd name="T118" fmla="*/ 160 w 492"/>
                <a:gd name="T119" fmla="*/ 42 h 670"/>
                <a:gd name="T120" fmla="*/ 160 w 492"/>
                <a:gd name="T121" fmla="*/ 2 h 670"/>
                <a:gd name="T122" fmla="*/ 220 w 492"/>
                <a:gd name="T123" fmla="*/ 3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670">
                  <a:moveTo>
                    <a:pt x="220" y="30"/>
                  </a:moveTo>
                  <a:cubicBezTo>
                    <a:pt x="225" y="26"/>
                    <a:pt x="220" y="21"/>
                    <a:pt x="228" y="14"/>
                  </a:cubicBezTo>
                  <a:cubicBezTo>
                    <a:pt x="238" y="28"/>
                    <a:pt x="237" y="59"/>
                    <a:pt x="260" y="70"/>
                  </a:cubicBezTo>
                  <a:cubicBezTo>
                    <a:pt x="244" y="79"/>
                    <a:pt x="209" y="62"/>
                    <a:pt x="196" y="82"/>
                  </a:cubicBezTo>
                  <a:cubicBezTo>
                    <a:pt x="199" y="92"/>
                    <a:pt x="219" y="72"/>
                    <a:pt x="220" y="90"/>
                  </a:cubicBezTo>
                  <a:cubicBezTo>
                    <a:pt x="225" y="89"/>
                    <a:pt x="223" y="83"/>
                    <a:pt x="224" y="78"/>
                  </a:cubicBezTo>
                  <a:cubicBezTo>
                    <a:pt x="241" y="78"/>
                    <a:pt x="253" y="83"/>
                    <a:pt x="268" y="86"/>
                  </a:cubicBezTo>
                  <a:cubicBezTo>
                    <a:pt x="271" y="85"/>
                    <a:pt x="272" y="82"/>
                    <a:pt x="276" y="82"/>
                  </a:cubicBezTo>
                  <a:cubicBezTo>
                    <a:pt x="268" y="55"/>
                    <a:pt x="270" y="44"/>
                    <a:pt x="268" y="14"/>
                  </a:cubicBezTo>
                  <a:cubicBezTo>
                    <a:pt x="276" y="7"/>
                    <a:pt x="280" y="5"/>
                    <a:pt x="292" y="10"/>
                  </a:cubicBezTo>
                  <a:cubicBezTo>
                    <a:pt x="289" y="21"/>
                    <a:pt x="281" y="25"/>
                    <a:pt x="276" y="34"/>
                  </a:cubicBezTo>
                  <a:cubicBezTo>
                    <a:pt x="282" y="53"/>
                    <a:pt x="297" y="64"/>
                    <a:pt x="300" y="86"/>
                  </a:cubicBezTo>
                  <a:cubicBezTo>
                    <a:pt x="306" y="83"/>
                    <a:pt x="309" y="76"/>
                    <a:pt x="308" y="66"/>
                  </a:cubicBezTo>
                  <a:cubicBezTo>
                    <a:pt x="315" y="66"/>
                    <a:pt x="321" y="66"/>
                    <a:pt x="328" y="66"/>
                  </a:cubicBezTo>
                  <a:cubicBezTo>
                    <a:pt x="324" y="78"/>
                    <a:pt x="324" y="78"/>
                    <a:pt x="328" y="90"/>
                  </a:cubicBezTo>
                  <a:cubicBezTo>
                    <a:pt x="301" y="92"/>
                    <a:pt x="288" y="129"/>
                    <a:pt x="272" y="154"/>
                  </a:cubicBezTo>
                  <a:cubicBezTo>
                    <a:pt x="283" y="180"/>
                    <a:pt x="325" y="176"/>
                    <a:pt x="332" y="206"/>
                  </a:cubicBezTo>
                  <a:cubicBezTo>
                    <a:pt x="336" y="198"/>
                    <a:pt x="331" y="185"/>
                    <a:pt x="344" y="178"/>
                  </a:cubicBezTo>
                  <a:cubicBezTo>
                    <a:pt x="334" y="162"/>
                    <a:pt x="341" y="154"/>
                    <a:pt x="336" y="134"/>
                  </a:cubicBezTo>
                  <a:cubicBezTo>
                    <a:pt x="349" y="125"/>
                    <a:pt x="356" y="136"/>
                    <a:pt x="372" y="142"/>
                  </a:cubicBezTo>
                  <a:cubicBezTo>
                    <a:pt x="374" y="149"/>
                    <a:pt x="367" y="166"/>
                    <a:pt x="376" y="166"/>
                  </a:cubicBezTo>
                  <a:cubicBezTo>
                    <a:pt x="388" y="170"/>
                    <a:pt x="383" y="157"/>
                    <a:pt x="384" y="150"/>
                  </a:cubicBezTo>
                  <a:cubicBezTo>
                    <a:pt x="400" y="166"/>
                    <a:pt x="408" y="190"/>
                    <a:pt x="424" y="206"/>
                  </a:cubicBezTo>
                  <a:cubicBezTo>
                    <a:pt x="414" y="217"/>
                    <a:pt x="392" y="217"/>
                    <a:pt x="376" y="222"/>
                  </a:cubicBezTo>
                  <a:cubicBezTo>
                    <a:pt x="379" y="234"/>
                    <a:pt x="385" y="218"/>
                    <a:pt x="392" y="222"/>
                  </a:cubicBezTo>
                  <a:cubicBezTo>
                    <a:pt x="402" y="257"/>
                    <a:pt x="334" y="233"/>
                    <a:pt x="348" y="274"/>
                  </a:cubicBezTo>
                  <a:cubicBezTo>
                    <a:pt x="349" y="288"/>
                    <a:pt x="334" y="287"/>
                    <a:pt x="332" y="298"/>
                  </a:cubicBezTo>
                  <a:cubicBezTo>
                    <a:pt x="329" y="315"/>
                    <a:pt x="340" y="317"/>
                    <a:pt x="340" y="330"/>
                  </a:cubicBezTo>
                  <a:cubicBezTo>
                    <a:pt x="318" y="304"/>
                    <a:pt x="276" y="305"/>
                    <a:pt x="256" y="338"/>
                  </a:cubicBezTo>
                  <a:cubicBezTo>
                    <a:pt x="254" y="352"/>
                    <a:pt x="268" y="350"/>
                    <a:pt x="272" y="358"/>
                  </a:cubicBezTo>
                  <a:cubicBezTo>
                    <a:pt x="287" y="360"/>
                    <a:pt x="282" y="342"/>
                    <a:pt x="300" y="346"/>
                  </a:cubicBezTo>
                  <a:cubicBezTo>
                    <a:pt x="291" y="373"/>
                    <a:pt x="322" y="367"/>
                    <a:pt x="316" y="394"/>
                  </a:cubicBezTo>
                  <a:cubicBezTo>
                    <a:pt x="338" y="398"/>
                    <a:pt x="342" y="383"/>
                    <a:pt x="356" y="378"/>
                  </a:cubicBezTo>
                  <a:cubicBezTo>
                    <a:pt x="386" y="386"/>
                    <a:pt x="412" y="399"/>
                    <a:pt x="436" y="414"/>
                  </a:cubicBezTo>
                  <a:cubicBezTo>
                    <a:pt x="434" y="422"/>
                    <a:pt x="425" y="427"/>
                    <a:pt x="432" y="434"/>
                  </a:cubicBezTo>
                  <a:cubicBezTo>
                    <a:pt x="452" y="417"/>
                    <a:pt x="466" y="442"/>
                    <a:pt x="492" y="442"/>
                  </a:cubicBezTo>
                  <a:cubicBezTo>
                    <a:pt x="477" y="468"/>
                    <a:pt x="483" y="515"/>
                    <a:pt x="444" y="518"/>
                  </a:cubicBezTo>
                  <a:cubicBezTo>
                    <a:pt x="440" y="568"/>
                    <a:pt x="373" y="574"/>
                    <a:pt x="380" y="622"/>
                  </a:cubicBezTo>
                  <a:cubicBezTo>
                    <a:pt x="376" y="632"/>
                    <a:pt x="364" y="633"/>
                    <a:pt x="368" y="650"/>
                  </a:cubicBezTo>
                  <a:cubicBezTo>
                    <a:pt x="365" y="664"/>
                    <a:pt x="384" y="655"/>
                    <a:pt x="380" y="670"/>
                  </a:cubicBezTo>
                  <a:cubicBezTo>
                    <a:pt x="317" y="648"/>
                    <a:pt x="363" y="558"/>
                    <a:pt x="360" y="494"/>
                  </a:cubicBezTo>
                  <a:cubicBezTo>
                    <a:pt x="334" y="473"/>
                    <a:pt x="303" y="433"/>
                    <a:pt x="336" y="406"/>
                  </a:cubicBezTo>
                  <a:cubicBezTo>
                    <a:pt x="322" y="399"/>
                    <a:pt x="297" y="403"/>
                    <a:pt x="300" y="378"/>
                  </a:cubicBezTo>
                  <a:cubicBezTo>
                    <a:pt x="244" y="376"/>
                    <a:pt x="224" y="340"/>
                    <a:pt x="196" y="310"/>
                  </a:cubicBezTo>
                  <a:cubicBezTo>
                    <a:pt x="197" y="322"/>
                    <a:pt x="207" y="326"/>
                    <a:pt x="212" y="334"/>
                  </a:cubicBezTo>
                  <a:cubicBezTo>
                    <a:pt x="187" y="328"/>
                    <a:pt x="158" y="271"/>
                    <a:pt x="168" y="230"/>
                  </a:cubicBezTo>
                  <a:cubicBezTo>
                    <a:pt x="145" y="197"/>
                    <a:pt x="132" y="154"/>
                    <a:pt x="84" y="146"/>
                  </a:cubicBezTo>
                  <a:cubicBezTo>
                    <a:pt x="71" y="148"/>
                    <a:pt x="61" y="152"/>
                    <a:pt x="64" y="170"/>
                  </a:cubicBezTo>
                  <a:cubicBezTo>
                    <a:pt x="40" y="160"/>
                    <a:pt x="39" y="188"/>
                    <a:pt x="12" y="186"/>
                  </a:cubicBezTo>
                  <a:cubicBezTo>
                    <a:pt x="12" y="167"/>
                    <a:pt x="37" y="174"/>
                    <a:pt x="40" y="158"/>
                  </a:cubicBezTo>
                  <a:cubicBezTo>
                    <a:pt x="25" y="153"/>
                    <a:pt x="13" y="145"/>
                    <a:pt x="8" y="130"/>
                  </a:cubicBezTo>
                  <a:cubicBezTo>
                    <a:pt x="9" y="119"/>
                    <a:pt x="23" y="121"/>
                    <a:pt x="28" y="114"/>
                  </a:cubicBezTo>
                  <a:cubicBezTo>
                    <a:pt x="25" y="104"/>
                    <a:pt x="3" y="115"/>
                    <a:pt x="0" y="106"/>
                  </a:cubicBezTo>
                  <a:cubicBezTo>
                    <a:pt x="1" y="95"/>
                    <a:pt x="10" y="92"/>
                    <a:pt x="24" y="94"/>
                  </a:cubicBezTo>
                  <a:cubicBezTo>
                    <a:pt x="22" y="83"/>
                    <a:pt x="7" y="84"/>
                    <a:pt x="8" y="70"/>
                  </a:cubicBezTo>
                  <a:cubicBezTo>
                    <a:pt x="35" y="31"/>
                    <a:pt x="83" y="66"/>
                    <a:pt x="124" y="70"/>
                  </a:cubicBezTo>
                  <a:cubicBezTo>
                    <a:pt x="146" y="54"/>
                    <a:pt x="163" y="59"/>
                    <a:pt x="188" y="70"/>
                  </a:cubicBezTo>
                  <a:cubicBezTo>
                    <a:pt x="190" y="65"/>
                    <a:pt x="188" y="58"/>
                    <a:pt x="200" y="54"/>
                  </a:cubicBezTo>
                  <a:cubicBezTo>
                    <a:pt x="191" y="50"/>
                    <a:pt x="180" y="47"/>
                    <a:pt x="180" y="34"/>
                  </a:cubicBezTo>
                  <a:cubicBezTo>
                    <a:pt x="171" y="36"/>
                    <a:pt x="169" y="52"/>
                    <a:pt x="160" y="42"/>
                  </a:cubicBezTo>
                  <a:cubicBezTo>
                    <a:pt x="159" y="21"/>
                    <a:pt x="164" y="18"/>
                    <a:pt x="160" y="2"/>
                  </a:cubicBezTo>
                  <a:cubicBezTo>
                    <a:pt x="191" y="0"/>
                    <a:pt x="199" y="22"/>
                    <a:pt x="22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3" name="Freeform 18"/>
            <p:cNvSpPr>
              <a:spLocks/>
            </p:cNvSpPr>
            <p:nvPr/>
          </p:nvSpPr>
          <p:spPr bwMode="gray">
            <a:xfrm>
              <a:off x="3265488" y="1927225"/>
              <a:ext cx="77788" cy="107950"/>
            </a:xfrm>
            <a:custGeom>
              <a:avLst/>
              <a:gdLst>
                <a:gd name="T0" fmla="*/ 8 w 25"/>
                <a:gd name="T1" fmla="*/ 0 h 35"/>
                <a:gd name="T2" fmla="*/ 20 w 25"/>
                <a:gd name="T3" fmla="*/ 0 h 35"/>
                <a:gd name="T4" fmla="*/ 8 w 25"/>
                <a:gd name="T5" fmla="*/ 32 h 35"/>
                <a:gd name="T6" fmla="*/ 8 w 25"/>
                <a:gd name="T7" fmla="*/ 0 h 35"/>
              </a:gdLst>
              <a:ahLst/>
              <a:cxnLst>
                <a:cxn ang="0">
                  <a:pos x="T0" y="T1"/>
                </a:cxn>
                <a:cxn ang="0">
                  <a:pos x="T2" y="T3"/>
                </a:cxn>
                <a:cxn ang="0">
                  <a:pos x="T4" y="T5"/>
                </a:cxn>
                <a:cxn ang="0">
                  <a:pos x="T6" y="T7"/>
                </a:cxn>
              </a:cxnLst>
              <a:rect l="0" t="0" r="r" b="b"/>
              <a:pathLst>
                <a:path w="25" h="35">
                  <a:moveTo>
                    <a:pt x="8" y="0"/>
                  </a:moveTo>
                  <a:cubicBezTo>
                    <a:pt x="12" y="0"/>
                    <a:pt x="16" y="0"/>
                    <a:pt x="20" y="0"/>
                  </a:cubicBezTo>
                  <a:cubicBezTo>
                    <a:pt x="19" y="13"/>
                    <a:pt x="25" y="35"/>
                    <a:pt x="8" y="32"/>
                  </a:cubicBezTo>
                  <a:cubicBezTo>
                    <a:pt x="0" y="24"/>
                    <a:pt x="5" y="9"/>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4" name="Freeform 19"/>
            <p:cNvSpPr>
              <a:spLocks/>
            </p:cNvSpPr>
            <p:nvPr/>
          </p:nvSpPr>
          <p:spPr bwMode="gray">
            <a:xfrm>
              <a:off x="3389313" y="1939925"/>
              <a:ext cx="373063" cy="298450"/>
            </a:xfrm>
            <a:custGeom>
              <a:avLst/>
              <a:gdLst>
                <a:gd name="T0" fmla="*/ 52 w 120"/>
                <a:gd name="T1" fmla="*/ 40 h 96"/>
                <a:gd name="T2" fmla="*/ 16 w 120"/>
                <a:gd name="T3" fmla="*/ 44 h 96"/>
                <a:gd name="T4" fmla="*/ 24 w 120"/>
                <a:gd name="T5" fmla="*/ 0 h 96"/>
                <a:gd name="T6" fmla="*/ 32 w 120"/>
                <a:gd name="T7" fmla="*/ 0 h 96"/>
                <a:gd name="T8" fmla="*/ 40 w 120"/>
                <a:gd name="T9" fmla="*/ 20 h 96"/>
                <a:gd name="T10" fmla="*/ 56 w 120"/>
                <a:gd name="T11" fmla="*/ 16 h 96"/>
                <a:gd name="T12" fmla="*/ 84 w 120"/>
                <a:gd name="T13" fmla="*/ 40 h 96"/>
                <a:gd name="T14" fmla="*/ 120 w 120"/>
                <a:gd name="T15" fmla="*/ 80 h 96"/>
                <a:gd name="T16" fmla="*/ 108 w 120"/>
                <a:gd name="T17" fmla="*/ 96 h 96"/>
                <a:gd name="T18" fmla="*/ 52 w 120"/>
                <a:gd name="T1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6">
                  <a:moveTo>
                    <a:pt x="52" y="40"/>
                  </a:moveTo>
                  <a:cubicBezTo>
                    <a:pt x="45" y="47"/>
                    <a:pt x="29" y="43"/>
                    <a:pt x="16" y="44"/>
                  </a:cubicBezTo>
                  <a:cubicBezTo>
                    <a:pt x="8" y="33"/>
                    <a:pt x="0" y="0"/>
                    <a:pt x="24" y="0"/>
                  </a:cubicBezTo>
                  <a:cubicBezTo>
                    <a:pt x="22" y="19"/>
                    <a:pt x="30" y="8"/>
                    <a:pt x="32" y="0"/>
                  </a:cubicBezTo>
                  <a:cubicBezTo>
                    <a:pt x="40" y="3"/>
                    <a:pt x="48" y="12"/>
                    <a:pt x="40" y="20"/>
                  </a:cubicBezTo>
                  <a:cubicBezTo>
                    <a:pt x="46" y="20"/>
                    <a:pt x="55" y="22"/>
                    <a:pt x="56" y="16"/>
                  </a:cubicBezTo>
                  <a:cubicBezTo>
                    <a:pt x="66" y="23"/>
                    <a:pt x="63" y="43"/>
                    <a:pt x="84" y="40"/>
                  </a:cubicBezTo>
                  <a:cubicBezTo>
                    <a:pt x="85" y="64"/>
                    <a:pt x="104" y="71"/>
                    <a:pt x="120" y="80"/>
                  </a:cubicBezTo>
                  <a:cubicBezTo>
                    <a:pt x="119" y="88"/>
                    <a:pt x="109" y="88"/>
                    <a:pt x="108" y="96"/>
                  </a:cubicBezTo>
                  <a:cubicBezTo>
                    <a:pt x="89" y="78"/>
                    <a:pt x="65" y="64"/>
                    <a:pt x="5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5" name="Freeform 20"/>
            <p:cNvSpPr>
              <a:spLocks/>
            </p:cNvSpPr>
            <p:nvPr/>
          </p:nvSpPr>
          <p:spPr bwMode="gray">
            <a:xfrm>
              <a:off x="3551238" y="2187575"/>
              <a:ext cx="161925" cy="136525"/>
            </a:xfrm>
            <a:custGeom>
              <a:avLst/>
              <a:gdLst>
                <a:gd name="T0" fmla="*/ 52 w 52"/>
                <a:gd name="T1" fmla="*/ 32 h 44"/>
                <a:gd name="T2" fmla="*/ 44 w 52"/>
                <a:gd name="T3" fmla="*/ 36 h 44"/>
                <a:gd name="T4" fmla="*/ 0 w 52"/>
                <a:gd name="T5" fmla="*/ 20 h 44"/>
                <a:gd name="T6" fmla="*/ 24 w 52"/>
                <a:gd name="T7" fmla="*/ 0 h 44"/>
                <a:gd name="T8" fmla="*/ 52 w 52"/>
                <a:gd name="T9" fmla="*/ 32 h 44"/>
              </a:gdLst>
              <a:ahLst/>
              <a:cxnLst>
                <a:cxn ang="0">
                  <a:pos x="T0" y="T1"/>
                </a:cxn>
                <a:cxn ang="0">
                  <a:pos x="T2" y="T3"/>
                </a:cxn>
                <a:cxn ang="0">
                  <a:pos x="T4" y="T5"/>
                </a:cxn>
                <a:cxn ang="0">
                  <a:pos x="T6" y="T7"/>
                </a:cxn>
                <a:cxn ang="0">
                  <a:pos x="T8" y="T9"/>
                </a:cxn>
              </a:cxnLst>
              <a:rect l="0" t="0" r="r" b="b"/>
              <a:pathLst>
                <a:path w="52" h="44">
                  <a:moveTo>
                    <a:pt x="52" y="32"/>
                  </a:moveTo>
                  <a:cubicBezTo>
                    <a:pt x="38" y="30"/>
                    <a:pt x="31" y="28"/>
                    <a:pt x="44" y="36"/>
                  </a:cubicBezTo>
                  <a:cubicBezTo>
                    <a:pt x="29" y="44"/>
                    <a:pt x="18" y="11"/>
                    <a:pt x="0" y="20"/>
                  </a:cubicBezTo>
                  <a:cubicBezTo>
                    <a:pt x="3" y="9"/>
                    <a:pt x="23" y="14"/>
                    <a:pt x="24" y="0"/>
                  </a:cubicBezTo>
                  <a:cubicBezTo>
                    <a:pt x="40" y="4"/>
                    <a:pt x="50" y="14"/>
                    <a:pt x="5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6" name="Freeform 21"/>
            <p:cNvSpPr>
              <a:spLocks/>
            </p:cNvSpPr>
            <p:nvPr/>
          </p:nvSpPr>
          <p:spPr bwMode="gray">
            <a:xfrm>
              <a:off x="4141788" y="2171700"/>
              <a:ext cx="130175" cy="106363"/>
            </a:xfrm>
            <a:custGeom>
              <a:avLst/>
              <a:gdLst>
                <a:gd name="T0" fmla="*/ 10 w 42"/>
                <a:gd name="T1" fmla="*/ 5 h 34"/>
                <a:gd name="T2" fmla="*/ 14 w 42"/>
                <a:gd name="T3" fmla="*/ 9 h 34"/>
                <a:gd name="T4" fmla="*/ 42 w 42"/>
                <a:gd name="T5" fmla="*/ 17 h 34"/>
                <a:gd name="T6" fmla="*/ 14 w 42"/>
                <a:gd name="T7" fmla="*/ 33 h 34"/>
                <a:gd name="T8" fmla="*/ 10 w 42"/>
                <a:gd name="T9" fmla="*/ 5 h 34"/>
              </a:gdLst>
              <a:ahLst/>
              <a:cxnLst>
                <a:cxn ang="0">
                  <a:pos x="T0" y="T1"/>
                </a:cxn>
                <a:cxn ang="0">
                  <a:pos x="T2" y="T3"/>
                </a:cxn>
                <a:cxn ang="0">
                  <a:pos x="T4" y="T5"/>
                </a:cxn>
                <a:cxn ang="0">
                  <a:pos x="T6" y="T7"/>
                </a:cxn>
                <a:cxn ang="0">
                  <a:pos x="T8" y="T9"/>
                </a:cxn>
              </a:cxnLst>
              <a:rect l="0" t="0" r="r" b="b"/>
              <a:pathLst>
                <a:path w="42" h="34">
                  <a:moveTo>
                    <a:pt x="10" y="5"/>
                  </a:moveTo>
                  <a:cubicBezTo>
                    <a:pt x="13" y="4"/>
                    <a:pt x="14" y="7"/>
                    <a:pt x="14" y="9"/>
                  </a:cubicBezTo>
                  <a:cubicBezTo>
                    <a:pt x="14" y="16"/>
                    <a:pt x="42" y="0"/>
                    <a:pt x="42" y="17"/>
                  </a:cubicBezTo>
                  <a:cubicBezTo>
                    <a:pt x="39" y="29"/>
                    <a:pt x="30" y="34"/>
                    <a:pt x="14" y="33"/>
                  </a:cubicBezTo>
                  <a:cubicBezTo>
                    <a:pt x="15" y="21"/>
                    <a:pt x="0" y="1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7" name="Freeform 22"/>
            <p:cNvSpPr>
              <a:spLocks/>
            </p:cNvSpPr>
            <p:nvPr/>
          </p:nvSpPr>
          <p:spPr bwMode="gray">
            <a:xfrm>
              <a:off x="3449638" y="2232025"/>
              <a:ext cx="82550" cy="55563"/>
            </a:xfrm>
            <a:custGeom>
              <a:avLst/>
              <a:gdLst>
                <a:gd name="T0" fmla="*/ 1 w 27"/>
                <a:gd name="T1" fmla="*/ 2 h 18"/>
                <a:gd name="T2" fmla="*/ 25 w 27"/>
                <a:gd name="T3" fmla="*/ 14 h 18"/>
                <a:gd name="T4" fmla="*/ 9 w 27"/>
                <a:gd name="T5" fmla="*/ 18 h 18"/>
                <a:gd name="T6" fmla="*/ 1 w 27"/>
                <a:gd name="T7" fmla="*/ 2 h 18"/>
              </a:gdLst>
              <a:ahLst/>
              <a:cxnLst>
                <a:cxn ang="0">
                  <a:pos x="T0" y="T1"/>
                </a:cxn>
                <a:cxn ang="0">
                  <a:pos x="T2" y="T3"/>
                </a:cxn>
                <a:cxn ang="0">
                  <a:pos x="T4" y="T5"/>
                </a:cxn>
                <a:cxn ang="0">
                  <a:pos x="T6" y="T7"/>
                </a:cxn>
              </a:cxnLst>
              <a:rect l="0" t="0" r="r" b="b"/>
              <a:pathLst>
                <a:path w="27" h="18">
                  <a:moveTo>
                    <a:pt x="1" y="2"/>
                  </a:moveTo>
                  <a:cubicBezTo>
                    <a:pt x="13" y="2"/>
                    <a:pt x="27" y="0"/>
                    <a:pt x="25" y="14"/>
                  </a:cubicBezTo>
                  <a:cubicBezTo>
                    <a:pt x="15" y="14"/>
                    <a:pt x="12" y="6"/>
                    <a:pt x="9" y="18"/>
                  </a:cubicBezTo>
                  <a:cubicBezTo>
                    <a:pt x="2" y="17"/>
                    <a:pt x="0" y="1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8" name="Freeform 23"/>
            <p:cNvSpPr>
              <a:spLocks/>
            </p:cNvSpPr>
            <p:nvPr/>
          </p:nvSpPr>
          <p:spPr bwMode="gray">
            <a:xfrm>
              <a:off x="5905500" y="2530475"/>
              <a:ext cx="265113" cy="328613"/>
            </a:xfrm>
            <a:custGeom>
              <a:avLst/>
              <a:gdLst>
                <a:gd name="T0" fmla="*/ 54 w 85"/>
                <a:gd name="T1" fmla="*/ 10 h 106"/>
                <a:gd name="T2" fmla="*/ 74 w 85"/>
                <a:gd name="T3" fmla="*/ 30 h 106"/>
                <a:gd name="T4" fmla="*/ 58 w 85"/>
                <a:gd name="T5" fmla="*/ 46 h 106"/>
                <a:gd name="T6" fmla="*/ 14 w 85"/>
                <a:gd name="T7" fmla="*/ 106 h 106"/>
                <a:gd name="T8" fmla="*/ 54 w 85"/>
                <a:gd name="T9" fmla="*/ 10 h 106"/>
              </a:gdLst>
              <a:ahLst/>
              <a:cxnLst>
                <a:cxn ang="0">
                  <a:pos x="T0" y="T1"/>
                </a:cxn>
                <a:cxn ang="0">
                  <a:pos x="T2" y="T3"/>
                </a:cxn>
                <a:cxn ang="0">
                  <a:pos x="T4" y="T5"/>
                </a:cxn>
                <a:cxn ang="0">
                  <a:pos x="T6" y="T7"/>
                </a:cxn>
                <a:cxn ang="0">
                  <a:pos x="T8" y="T9"/>
                </a:cxn>
              </a:cxnLst>
              <a:rect l="0" t="0" r="r" b="b"/>
              <a:pathLst>
                <a:path w="85" h="106">
                  <a:moveTo>
                    <a:pt x="54" y="10"/>
                  </a:moveTo>
                  <a:cubicBezTo>
                    <a:pt x="59" y="0"/>
                    <a:pt x="58" y="51"/>
                    <a:pt x="74" y="30"/>
                  </a:cubicBezTo>
                  <a:cubicBezTo>
                    <a:pt x="85" y="36"/>
                    <a:pt x="66" y="45"/>
                    <a:pt x="58" y="46"/>
                  </a:cubicBezTo>
                  <a:cubicBezTo>
                    <a:pt x="68" y="90"/>
                    <a:pt x="23" y="81"/>
                    <a:pt x="14" y="106"/>
                  </a:cubicBezTo>
                  <a:cubicBezTo>
                    <a:pt x="0" y="77"/>
                    <a:pt x="71" y="69"/>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9" name="Freeform 24"/>
            <p:cNvSpPr>
              <a:spLocks/>
            </p:cNvSpPr>
            <p:nvPr/>
          </p:nvSpPr>
          <p:spPr bwMode="gray">
            <a:xfrm>
              <a:off x="5803900" y="3008313"/>
              <a:ext cx="139700" cy="136525"/>
            </a:xfrm>
            <a:custGeom>
              <a:avLst/>
              <a:gdLst>
                <a:gd name="T0" fmla="*/ 7 w 45"/>
                <a:gd name="T1" fmla="*/ 0 h 44"/>
                <a:gd name="T2" fmla="*/ 23 w 45"/>
                <a:gd name="T3" fmla="*/ 44 h 44"/>
                <a:gd name="T4" fmla="*/ 7 w 45"/>
                <a:gd name="T5" fmla="*/ 0 h 44"/>
              </a:gdLst>
              <a:ahLst/>
              <a:cxnLst>
                <a:cxn ang="0">
                  <a:pos x="T0" y="T1"/>
                </a:cxn>
                <a:cxn ang="0">
                  <a:pos x="T2" y="T3"/>
                </a:cxn>
                <a:cxn ang="0">
                  <a:pos x="T4" y="T5"/>
                </a:cxn>
              </a:cxnLst>
              <a:rect l="0" t="0" r="r" b="b"/>
              <a:pathLst>
                <a:path w="45" h="44">
                  <a:moveTo>
                    <a:pt x="7" y="0"/>
                  </a:moveTo>
                  <a:cubicBezTo>
                    <a:pt x="11" y="14"/>
                    <a:pt x="45" y="30"/>
                    <a:pt x="23" y="44"/>
                  </a:cubicBezTo>
                  <a:cubicBezTo>
                    <a:pt x="9" y="39"/>
                    <a:pt x="0" y="13"/>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0" name="Freeform 25"/>
            <p:cNvSpPr>
              <a:spLocks/>
            </p:cNvSpPr>
            <p:nvPr/>
          </p:nvSpPr>
          <p:spPr bwMode="gray">
            <a:xfrm>
              <a:off x="5694363" y="3144838"/>
              <a:ext cx="112713" cy="155575"/>
            </a:xfrm>
            <a:custGeom>
              <a:avLst/>
              <a:gdLst>
                <a:gd name="T0" fmla="*/ 34 w 36"/>
                <a:gd name="T1" fmla="*/ 4 h 50"/>
                <a:gd name="T2" fmla="*/ 2 w 36"/>
                <a:gd name="T3" fmla="*/ 36 h 50"/>
                <a:gd name="T4" fmla="*/ 34 w 36"/>
                <a:gd name="T5" fmla="*/ 4 h 50"/>
              </a:gdLst>
              <a:ahLst/>
              <a:cxnLst>
                <a:cxn ang="0">
                  <a:pos x="T0" y="T1"/>
                </a:cxn>
                <a:cxn ang="0">
                  <a:pos x="T2" y="T3"/>
                </a:cxn>
                <a:cxn ang="0">
                  <a:pos x="T4" y="T5"/>
                </a:cxn>
              </a:cxnLst>
              <a:rect l="0" t="0" r="r" b="b"/>
              <a:pathLst>
                <a:path w="36" h="50">
                  <a:moveTo>
                    <a:pt x="34" y="4"/>
                  </a:moveTo>
                  <a:cubicBezTo>
                    <a:pt x="36" y="26"/>
                    <a:pt x="23" y="50"/>
                    <a:pt x="2" y="36"/>
                  </a:cubicBezTo>
                  <a:cubicBezTo>
                    <a:pt x="0" y="15"/>
                    <a:pt x="25" y="0"/>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1" name="Freeform 26"/>
            <p:cNvSpPr>
              <a:spLocks/>
            </p:cNvSpPr>
            <p:nvPr/>
          </p:nvSpPr>
          <p:spPr bwMode="gray">
            <a:xfrm>
              <a:off x="5900738" y="3186113"/>
              <a:ext cx="300038" cy="188913"/>
            </a:xfrm>
            <a:custGeom>
              <a:avLst/>
              <a:gdLst>
                <a:gd name="T0" fmla="*/ 96 w 97"/>
                <a:gd name="T1" fmla="*/ 23 h 61"/>
                <a:gd name="T2" fmla="*/ 80 w 97"/>
                <a:gd name="T3" fmla="*/ 35 h 61"/>
                <a:gd name="T4" fmla="*/ 96 w 97"/>
                <a:gd name="T5" fmla="*/ 47 h 61"/>
                <a:gd name="T6" fmla="*/ 0 w 97"/>
                <a:gd name="T7" fmla="*/ 23 h 61"/>
                <a:gd name="T8" fmla="*/ 96 w 97"/>
                <a:gd name="T9" fmla="*/ 23 h 61"/>
              </a:gdLst>
              <a:ahLst/>
              <a:cxnLst>
                <a:cxn ang="0">
                  <a:pos x="T0" y="T1"/>
                </a:cxn>
                <a:cxn ang="0">
                  <a:pos x="T2" y="T3"/>
                </a:cxn>
                <a:cxn ang="0">
                  <a:pos x="T4" y="T5"/>
                </a:cxn>
                <a:cxn ang="0">
                  <a:pos x="T6" y="T7"/>
                </a:cxn>
                <a:cxn ang="0">
                  <a:pos x="T8" y="T9"/>
                </a:cxn>
              </a:cxnLst>
              <a:rect l="0" t="0" r="r" b="b"/>
              <a:pathLst>
                <a:path w="97" h="61">
                  <a:moveTo>
                    <a:pt x="96" y="23"/>
                  </a:moveTo>
                  <a:cubicBezTo>
                    <a:pt x="97" y="34"/>
                    <a:pt x="90" y="36"/>
                    <a:pt x="80" y="35"/>
                  </a:cubicBezTo>
                  <a:cubicBezTo>
                    <a:pt x="79" y="46"/>
                    <a:pt x="88" y="45"/>
                    <a:pt x="96" y="47"/>
                  </a:cubicBezTo>
                  <a:cubicBezTo>
                    <a:pt x="57" y="61"/>
                    <a:pt x="39" y="17"/>
                    <a:pt x="0" y="23"/>
                  </a:cubicBezTo>
                  <a:cubicBezTo>
                    <a:pt x="26" y="0"/>
                    <a:pt x="64" y="37"/>
                    <a:pt x="9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2" name="Freeform 27"/>
            <p:cNvSpPr>
              <a:spLocks/>
            </p:cNvSpPr>
            <p:nvPr/>
          </p:nvSpPr>
          <p:spPr bwMode="gray">
            <a:xfrm>
              <a:off x="4921250" y="3355975"/>
              <a:ext cx="115888" cy="168275"/>
            </a:xfrm>
            <a:custGeom>
              <a:avLst/>
              <a:gdLst>
                <a:gd name="T0" fmla="*/ 23 w 37"/>
                <a:gd name="T1" fmla="*/ 0 h 54"/>
                <a:gd name="T2" fmla="*/ 7 w 37"/>
                <a:gd name="T3" fmla="*/ 52 h 54"/>
                <a:gd name="T4" fmla="*/ 23 w 37"/>
                <a:gd name="T5" fmla="*/ 0 h 54"/>
              </a:gdLst>
              <a:ahLst/>
              <a:cxnLst>
                <a:cxn ang="0">
                  <a:pos x="T0" y="T1"/>
                </a:cxn>
                <a:cxn ang="0">
                  <a:pos x="T2" y="T3"/>
                </a:cxn>
                <a:cxn ang="0">
                  <a:pos x="T4" y="T5"/>
                </a:cxn>
              </a:cxnLst>
              <a:rect l="0" t="0" r="r" b="b"/>
              <a:pathLst>
                <a:path w="37" h="54">
                  <a:moveTo>
                    <a:pt x="23" y="0"/>
                  </a:moveTo>
                  <a:cubicBezTo>
                    <a:pt x="37" y="9"/>
                    <a:pt x="29" y="54"/>
                    <a:pt x="7" y="52"/>
                  </a:cubicBezTo>
                  <a:cubicBezTo>
                    <a:pt x="0" y="29"/>
                    <a:pt x="12" y="19"/>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3" name="Freeform 28"/>
            <p:cNvSpPr>
              <a:spLocks/>
            </p:cNvSpPr>
            <p:nvPr/>
          </p:nvSpPr>
          <p:spPr bwMode="gray">
            <a:xfrm>
              <a:off x="5738813" y="3352800"/>
              <a:ext cx="471488" cy="355600"/>
            </a:xfrm>
            <a:custGeom>
              <a:avLst/>
              <a:gdLst>
                <a:gd name="T0" fmla="*/ 88 w 152"/>
                <a:gd name="T1" fmla="*/ 1 h 114"/>
                <a:gd name="T2" fmla="*/ 100 w 152"/>
                <a:gd name="T3" fmla="*/ 21 h 114"/>
                <a:gd name="T4" fmla="*/ 104 w 152"/>
                <a:gd name="T5" fmla="*/ 1 h 114"/>
                <a:gd name="T6" fmla="*/ 152 w 152"/>
                <a:gd name="T7" fmla="*/ 61 h 114"/>
                <a:gd name="T8" fmla="*/ 132 w 152"/>
                <a:gd name="T9" fmla="*/ 109 h 114"/>
                <a:gd name="T10" fmla="*/ 76 w 152"/>
                <a:gd name="T11" fmla="*/ 81 h 114"/>
                <a:gd name="T12" fmla="*/ 8 w 152"/>
                <a:gd name="T13" fmla="*/ 93 h 114"/>
                <a:gd name="T14" fmla="*/ 0 w 152"/>
                <a:gd name="T15" fmla="*/ 45 h 114"/>
                <a:gd name="T16" fmla="*/ 88 w 152"/>
                <a:gd name="T17"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14">
                  <a:moveTo>
                    <a:pt x="88" y="1"/>
                  </a:moveTo>
                  <a:cubicBezTo>
                    <a:pt x="85" y="15"/>
                    <a:pt x="92" y="19"/>
                    <a:pt x="100" y="21"/>
                  </a:cubicBezTo>
                  <a:cubicBezTo>
                    <a:pt x="109" y="22"/>
                    <a:pt x="102" y="7"/>
                    <a:pt x="104" y="1"/>
                  </a:cubicBezTo>
                  <a:cubicBezTo>
                    <a:pt x="121" y="20"/>
                    <a:pt x="136" y="41"/>
                    <a:pt x="152" y="61"/>
                  </a:cubicBezTo>
                  <a:cubicBezTo>
                    <a:pt x="150" y="81"/>
                    <a:pt x="137" y="92"/>
                    <a:pt x="132" y="109"/>
                  </a:cubicBezTo>
                  <a:cubicBezTo>
                    <a:pt x="99" y="114"/>
                    <a:pt x="88" y="97"/>
                    <a:pt x="76" y="81"/>
                  </a:cubicBezTo>
                  <a:cubicBezTo>
                    <a:pt x="45" y="77"/>
                    <a:pt x="39" y="97"/>
                    <a:pt x="8" y="93"/>
                  </a:cubicBezTo>
                  <a:cubicBezTo>
                    <a:pt x="16" y="73"/>
                    <a:pt x="0" y="68"/>
                    <a:pt x="0" y="45"/>
                  </a:cubicBezTo>
                  <a:cubicBezTo>
                    <a:pt x="36" y="30"/>
                    <a:pt x="44" y="0"/>
                    <a:pt x="8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4" name="Freeform 29"/>
            <p:cNvSpPr>
              <a:spLocks/>
            </p:cNvSpPr>
            <p:nvPr/>
          </p:nvSpPr>
          <p:spPr bwMode="gray">
            <a:xfrm>
              <a:off x="6346825" y="3641725"/>
              <a:ext cx="136525" cy="174625"/>
            </a:xfrm>
            <a:custGeom>
              <a:avLst/>
              <a:gdLst>
                <a:gd name="T0" fmla="*/ 24 w 44"/>
                <a:gd name="T1" fmla="*/ 0 h 56"/>
                <a:gd name="T2" fmla="*/ 44 w 44"/>
                <a:gd name="T3" fmla="*/ 12 h 56"/>
                <a:gd name="T4" fmla="*/ 0 w 44"/>
                <a:gd name="T5" fmla="*/ 56 h 56"/>
                <a:gd name="T6" fmla="*/ 24 w 44"/>
                <a:gd name="T7" fmla="*/ 0 h 56"/>
              </a:gdLst>
              <a:ahLst/>
              <a:cxnLst>
                <a:cxn ang="0">
                  <a:pos x="T0" y="T1"/>
                </a:cxn>
                <a:cxn ang="0">
                  <a:pos x="T2" y="T3"/>
                </a:cxn>
                <a:cxn ang="0">
                  <a:pos x="T4" y="T5"/>
                </a:cxn>
                <a:cxn ang="0">
                  <a:pos x="T6" y="T7"/>
                </a:cxn>
              </a:cxnLst>
              <a:rect l="0" t="0" r="r" b="b"/>
              <a:pathLst>
                <a:path w="44" h="56">
                  <a:moveTo>
                    <a:pt x="24" y="0"/>
                  </a:moveTo>
                  <a:cubicBezTo>
                    <a:pt x="32" y="2"/>
                    <a:pt x="37" y="8"/>
                    <a:pt x="44" y="12"/>
                  </a:cubicBezTo>
                  <a:cubicBezTo>
                    <a:pt x="29" y="26"/>
                    <a:pt x="29" y="55"/>
                    <a:pt x="0" y="56"/>
                  </a:cubicBezTo>
                  <a:cubicBezTo>
                    <a:pt x="5" y="33"/>
                    <a:pt x="38" y="31"/>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5" name="Freeform 30"/>
            <p:cNvSpPr>
              <a:spLocks/>
            </p:cNvSpPr>
            <p:nvPr/>
          </p:nvSpPr>
          <p:spPr bwMode="gray">
            <a:xfrm>
              <a:off x="6099175" y="3722688"/>
              <a:ext cx="49213" cy="47625"/>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6" name="Freeform 32"/>
            <p:cNvSpPr>
              <a:spLocks/>
            </p:cNvSpPr>
            <p:nvPr/>
          </p:nvSpPr>
          <p:spPr bwMode="gray">
            <a:xfrm>
              <a:off x="4421188" y="2609850"/>
              <a:ext cx="493713" cy="219075"/>
            </a:xfrm>
            <a:custGeom>
              <a:avLst/>
              <a:gdLst>
                <a:gd name="T0" fmla="*/ 120 w 159"/>
                <a:gd name="T1" fmla="*/ 4 h 70"/>
                <a:gd name="T2" fmla="*/ 140 w 159"/>
                <a:gd name="T3" fmla="*/ 0 h 70"/>
                <a:gd name="T4" fmla="*/ 152 w 159"/>
                <a:gd name="T5" fmla="*/ 32 h 70"/>
                <a:gd name="T6" fmla="*/ 100 w 159"/>
                <a:gd name="T7" fmla="*/ 40 h 70"/>
                <a:gd name="T8" fmla="*/ 136 w 159"/>
                <a:gd name="T9" fmla="*/ 52 h 70"/>
                <a:gd name="T10" fmla="*/ 136 w 159"/>
                <a:gd name="T11" fmla="*/ 68 h 70"/>
                <a:gd name="T12" fmla="*/ 48 w 159"/>
                <a:gd name="T13" fmla="*/ 64 h 70"/>
                <a:gd name="T14" fmla="*/ 48 w 159"/>
                <a:gd name="T15" fmla="*/ 44 h 70"/>
                <a:gd name="T16" fmla="*/ 0 w 159"/>
                <a:gd name="T17" fmla="*/ 52 h 70"/>
                <a:gd name="T18" fmla="*/ 36 w 159"/>
                <a:gd name="T19" fmla="*/ 20 h 70"/>
                <a:gd name="T20" fmla="*/ 32 w 159"/>
                <a:gd name="T21" fmla="*/ 40 h 70"/>
                <a:gd name="T22" fmla="*/ 40 w 159"/>
                <a:gd name="T23" fmla="*/ 24 h 70"/>
                <a:gd name="T24" fmla="*/ 56 w 159"/>
                <a:gd name="T25" fmla="*/ 56 h 70"/>
                <a:gd name="T26" fmla="*/ 72 w 159"/>
                <a:gd name="T27" fmla="*/ 36 h 70"/>
                <a:gd name="T28" fmla="*/ 52 w 159"/>
                <a:gd name="T29" fmla="*/ 12 h 70"/>
                <a:gd name="T30" fmla="*/ 80 w 159"/>
                <a:gd name="T31" fmla="*/ 44 h 70"/>
                <a:gd name="T32" fmla="*/ 120 w 159"/>
                <a:gd name="T3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70">
                  <a:moveTo>
                    <a:pt x="120" y="4"/>
                  </a:moveTo>
                  <a:cubicBezTo>
                    <a:pt x="125" y="16"/>
                    <a:pt x="139" y="13"/>
                    <a:pt x="140" y="0"/>
                  </a:cubicBezTo>
                  <a:cubicBezTo>
                    <a:pt x="137" y="12"/>
                    <a:pt x="159" y="20"/>
                    <a:pt x="152" y="32"/>
                  </a:cubicBezTo>
                  <a:cubicBezTo>
                    <a:pt x="136" y="29"/>
                    <a:pt x="104" y="21"/>
                    <a:pt x="100" y="40"/>
                  </a:cubicBezTo>
                  <a:cubicBezTo>
                    <a:pt x="103" y="53"/>
                    <a:pt x="119" y="53"/>
                    <a:pt x="136" y="52"/>
                  </a:cubicBezTo>
                  <a:cubicBezTo>
                    <a:pt x="136" y="57"/>
                    <a:pt x="136" y="63"/>
                    <a:pt x="136" y="68"/>
                  </a:cubicBezTo>
                  <a:cubicBezTo>
                    <a:pt x="102" y="70"/>
                    <a:pt x="79" y="67"/>
                    <a:pt x="48" y="64"/>
                  </a:cubicBezTo>
                  <a:cubicBezTo>
                    <a:pt x="48" y="57"/>
                    <a:pt x="48" y="51"/>
                    <a:pt x="48" y="44"/>
                  </a:cubicBezTo>
                  <a:cubicBezTo>
                    <a:pt x="31" y="46"/>
                    <a:pt x="17" y="50"/>
                    <a:pt x="0" y="52"/>
                  </a:cubicBezTo>
                  <a:cubicBezTo>
                    <a:pt x="3" y="32"/>
                    <a:pt x="16" y="23"/>
                    <a:pt x="36" y="20"/>
                  </a:cubicBezTo>
                  <a:cubicBezTo>
                    <a:pt x="33" y="25"/>
                    <a:pt x="31" y="31"/>
                    <a:pt x="32" y="40"/>
                  </a:cubicBezTo>
                  <a:cubicBezTo>
                    <a:pt x="44" y="44"/>
                    <a:pt x="39" y="31"/>
                    <a:pt x="40" y="24"/>
                  </a:cubicBezTo>
                  <a:cubicBezTo>
                    <a:pt x="56" y="30"/>
                    <a:pt x="63" y="37"/>
                    <a:pt x="56" y="56"/>
                  </a:cubicBezTo>
                  <a:cubicBezTo>
                    <a:pt x="65" y="53"/>
                    <a:pt x="66" y="42"/>
                    <a:pt x="72" y="36"/>
                  </a:cubicBezTo>
                  <a:cubicBezTo>
                    <a:pt x="69" y="24"/>
                    <a:pt x="50" y="28"/>
                    <a:pt x="52" y="12"/>
                  </a:cubicBezTo>
                  <a:cubicBezTo>
                    <a:pt x="70" y="14"/>
                    <a:pt x="76" y="28"/>
                    <a:pt x="80" y="44"/>
                  </a:cubicBezTo>
                  <a:cubicBezTo>
                    <a:pt x="98" y="35"/>
                    <a:pt x="112" y="22"/>
                    <a:pt x="12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7" name="Freeform 33"/>
            <p:cNvSpPr>
              <a:spLocks/>
            </p:cNvSpPr>
            <p:nvPr/>
          </p:nvSpPr>
          <p:spPr bwMode="gray">
            <a:xfrm>
              <a:off x="4313238" y="2362200"/>
              <a:ext cx="133350" cy="204788"/>
            </a:xfrm>
            <a:custGeom>
              <a:avLst/>
              <a:gdLst>
                <a:gd name="T0" fmla="*/ 27 w 43"/>
                <a:gd name="T1" fmla="*/ 0 h 66"/>
                <a:gd name="T2" fmla="*/ 43 w 43"/>
                <a:gd name="T3" fmla="*/ 56 h 66"/>
                <a:gd name="T4" fmla="*/ 3 w 43"/>
                <a:gd name="T5" fmla="*/ 52 h 66"/>
                <a:gd name="T6" fmla="*/ 11 w 43"/>
                <a:gd name="T7" fmla="*/ 12 h 66"/>
                <a:gd name="T8" fmla="*/ 27 w 43"/>
                <a:gd name="T9" fmla="*/ 0 h 66"/>
              </a:gdLst>
              <a:ahLst/>
              <a:cxnLst>
                <a:cxn ang="0">
                  <a:pos x="T0" y="T1"/>
                </a:cxn>
                <a:cxn ang="0">
                  <a:pos x="T2" y="T3"/>
                </a:cxn>
                <a:cxn ang="0">
                  <a:pos x="T4" y="T5"/>
                </a:cxn>
                <a:cxn ang="0">
                  <a:pos x="T6" y="T7"/>
                </a:cxn>
                <a:cxn ang="0">
                  <a:pos x="T8" y="T9"/>
                </a:cxn>
              </a:cxnLst>
              <a:rect l="0" t="0" r="r" b="b"/>
              <a:pathLst>
                <a:path w="43" h="66">
                  <a:moveTo>
                    <a:pt x="27" y="0"/>
                  </a:moveTo>
                  <a:cubicBezTo>
                    <a:pt x="25" y="17"/>
                    <a:pt x="39" y="34"/>
                    <a:pt x="43" y="56"/>
                  </a:cubicBezTo>
                  <a:cubicBezTo>
                    <a:pt x="27" y="66"/>
                    <a:pt x="14" y="49"/>
                    <a:pt x="3" y="52"/>
                  </a:cubicBezTo>
                  <a:cubicBezTo>
                    <a:pt x="0" y="28"/>
                    <a:pt x="21" y="34"/>
                    <a:pt x="11" y="12"/>
                  </a:cubicBezTo>
                  <a:cubicBezTo>
                    <a:pt x="21" y="13"/>
                    <a:pt x="24" y="6"/>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78" name="Group 4"/>
          <p:cNvGrpSpPr>
            <a:grpSpLocks noChangeAspect="1"/>
          </p:cNvGrpSpPr>
          <p:nvPr userDrawn="1"/>
        </p:nvGrpSpPr>
        <p:grpSpPr bwMode="gray">
          <a:xfrm>
            <a:off x="3478690" y="3409370"/>
            <a:ext cx="403838" cy="363453"/>
            <a:chOff x="3360" y="2391"/>
            <a:chExt cx="264" cy="264"/>
          </a:xfrm>
        </p:grpSpPr>
        <p:sp>
          <p:nvSpPr>
            <p:cNvPr id="179" name="AutoShape 3"/>
            <p:cNvSpPr>
              <a:spLocks noChangeAspect="1" noChangeArrowheads="1" noTextEdit="1"/>
            </p:cNvSpPr>
            <p:nvPr userDrawn="1"/>
          </p:nvSpPr>
          <p:spPr bwMode="gray">
            <a:xfrm>
              <a:off x="3360" y="2391"/>
              <a:ext cx="2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0" name="Freeform 5"/>
            <p:cNvSpPr>
              <a:spLocks noEditPoints="1"/>
            </p:cNvSpPr>
            <p:nvPr userDrawn="1"/>
          </p:nvSpPr>
          <p:spPr bwMode="gray">
            <a:xfrm>
              <a:off x="3358" y="2391"/>
              <a:ext cx="266" cy="263"/>
            </a:xfrm>
            <a:custGeom>
              <a:avLst/>
              <a:gdLst>
                <a:gd name="T0" fmla="*/ 77 w 172"/>
                <a:gd name="T1" fmla="*/ 15 h 170"/>
                <a:gd name="T2" fmla="*/ 0 w 172"/>
                <a:gd name="T3" fmla="*/ 93 h 170"/>
                <a:gd name="T4" fmla="*/ 77 w 172"/>
                <a:gd name="T5" fmla="*/ 170 h 170"/>
                <a:gd name="T6" fmla="*/ 144 w 172"/>
                <a:gd name="T7" fmla="*/ 131 h 170"/>
                <a:gd name="T8" fmla="*/ 77 w 172"/>
                <a:gd name="T9" fmla="*/ 93 h 170"/>
                <a:gd name="T10" fmla="*/ 77 w 172"/>
                <a:gd name="T11" fmla="*/ 15 h 170"/>
                <a:gd name="T12" fmla="*/ 120 w 172"/>
                <a:gd name="T13" fmla="*/ 136 h 170"/>
                <a:gd name="T14" fmla="*/ 77 w 172"/>
                <a:gd name="T15" fmla="*/ 154 h 170"/>
                <a:gd name="T16" fmla="*/ 16 w 172"/>
                <a:gd name="T17" fmla="*/ 93 h 170"/>
                <a:gd name="T18" fmla="*/ 61 w 172"/>
                <a:gd name="T19" fmla="*/ 33 h 170"/>
                <a:gd name="T20" fmla="*/ 61 w 172"/>
                <a:gd name="T21" fmla="*/ 93 h 170"/>
                <a:gd name="T22" fmla="*/ 69 w 172"/>
                <a:gd name="T23" fmla="*/ 106 h 170"/>
                <a:gd name="T24" fmla="*/ 120 w 172"/>
                <a:gd name="T25" fmla="*/ 136 h 170"/>
                <a:gd name="T26" fmla="*/ 90 w 172"/>
                <a:gd name="T27" fmla="*/ 0 h 170"/>
                <a:gd name="T28" fmla="*/ 90 w 172"/>
                <a:gd name="T29" fmla="*/ 77 h 170"/>
                <a:gd name="T30" fmla="*/ 164 w 172"/>
                <a:gd name="T31" fmla="*/ 57 h 170"/>
                <a:gd name="T32" fmla="*/ 90 w 172"/>
                <a:gd name="T33" fmla="*/ 0 h 170"/>
                <a:gd name="T34" fmla="*/ 100 w 172"/>
                <a:gd name="T35" fmla="*/ 11 h 170"/>
                <a:gd name="T36" fmla="*/ 151 w 172"/>
                <a:gd name="T37" fmla="*/ 51 h 170"/>
                <a:gd name="T38" fmla="*/ 100 w 172"/>
                <a:gd name="T39" fmla="*/ 64 h 170"/>
                <a:gd name="T40" fmla="*/ 100 w 172"/>
                <a:gd name="T41" fmla="*/ 11 h 170"/>
                <a:gd name="T42" fmla="*/ 172 w 172"/>
                <a:gd name="T43" fmla="*/ 88 h 170"/>
                <a:gd name="T44" fmla="*/ 162 w 172"/>
                <a:gd name="T45" fmla="*/ 127 h 170"/>
                <a:gd name="T46" fmla="*/ 95 w 172"/>
                <a:gd name="T47" fmla="*/ 88 h 170"/>
                <a:gd name="T48" fmla="*/ 170 w 172"/>
                <a:gd name="T49" fmla="*/ 68 h 170"/>
                <a:gd name="T50" fmla="*/ 172 w 172"/>
                <a:gd name="T51" fmla="*/ 8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70">
                  <a:moveTo>
                    <a:pt x="77" y="15"/>
                  </a:moveTo>
                  <a:cubicBezTo>
                    <a:pt x="34" y="15"/>
                    <a:pt x="0" y="50"/>
                    <a:pt x="0" y="93"/>
                  </a:cubicBezTo>
                  <a:cubicBezTo>
                    <a:pt x="0" y="135"/>
                    <a:pt x="34" y="170"/>
                    <a:pt x="77" y="170"/>
                  </a:cubicBezTo>
                  <a:cubicBezTo>
                    <a:pt x="106" y="170"/>
                    <a:pt x="131" y="154"/>
                    <a:pt x="144" y="131"/>
                  </a:cubicBezTo>
                  <a:cubicBezTo>
                    <a:pt x="77" y="93"/>
                    <a:pt x="77" y="93"/>
                    <a:pt x="77" y="93"/>
                  </a:cubicBezTo>
                  <a:lnTo>
                    <a:pt x="77" y="15"/>
                  </a:lnTo>
                  <a:close/>
                  <a:moveTo>
                    <a:pt x="120" y="136"/>
                  </a:moveTo>
                  <a:cubicBezTo>
                    <a:pt x="109" y="147"/>
                    <a:pt x="93" y="154"/>
                    <a:pt x="77" y="154"/>
                  </a:cubicBezTo>
                  <a:cubicBezTo>
                    <a:pt x="43" y="154"/>
                    <a:pt x="16" y="126"/>
                    <a:pt x="16" y="93"/>
                  </a:cubicBezTo>
                  <a:cubicBezTo>
                    <a:pt x="16" y="64"/>
                    <a:pt x="35" y="40"/>
                    <a:pt x="61" y="33"/>
                  </a:cubicBezTo>
                  <a:cubicBezTo>
                    <a:pt x="61" y="93"/>
                    <a:pt x="61" y="93"/>
                    <a:pt x="61" y="93"/>
                  </a:cubicBezTo>
                  <a:cubicBezTo>
                    <a:pt x="61" y="98"/>
                    <a:pt x="64" y="104"/>
                    <a:pt x="69" y="106"/>
                  </a:cubicBezTo>
                  <a:lnTo>
                    <a:pt x="120" y="136"/>
                  </a:lnTo>
                  <a:close/>
                  <a:moveTo>
                    <a:pt x="90" y="0"/>
                  </a:moveTo>
                  <a:cubicBezTo>
                    <a:pt x="90" y="77"/>
                    <a:pt x="90" y="77"/>
                    <a:pt x="90" y="77"/>
                  </a:cubicBezTo>
                  <a:cubicBezTo>
                    <a:pt x="164" y="57"/>
                    <a:pt x="164" y="57"/>
                    <a:pt x="164" y="57"/>
                  </a:cubicBezTo>
                  <a:cubicBezTo>
                    <a:pt x="156" y="24"/>
                    <a:pt x="126" y="0"/>
                    <a:pt x="90" y="0"/>
                  </a:cubicBezTo>
                  <a:moveTo>
                    <a:pt x="100" y="11"/>
                  </a:moveTo>
                  <a:cubicBezTo>
                    <a:pt x="123" y="14"/>
                    <a:pt x="142" y="29"/>
                    <a:pt x="151" y="51"/>
                  </a:cubicBezTo>
                  <a:cubicBezTo>
                    <a:pt x="100" y="64"/>
                    <a:pt x="100" y="64"/>
                    <a:pt x="100" y="64"/>
                  </a:cubicBezTo>
                  <a:lnTo>
                    <a:pt x="100" y="11"/>
                  </a:lnTo>
                  <a:close/>
                  <a:moveTo>
                    <a:pt x="172" y="88"/>
                  </a:moveTo>
                  <a:cubicBezTo>
                    <a:pt x="172" y="102"/>
                    <a:pt x="168" y="115"/>
                    <a:pt x="162" y="127"/>
                  </a:cubicBezTo>
                  <a:cubicBezTo>
                    <a:pt x="95" y="88"/>
                    <a:pt x="95" y="88"/>
                    <a:pt x="95" y="88"/>
                  </a:cubicBezTo>
                  <a:cubicBezTo>
                    <a:pt x="170" y="68"/>
                    <a:pt x="170" y="68"/>
                    <a:pt x="170" y="68"/>
                  </a:cubicBezTo>
                  <a:cubicBezTo>
                    <a:pt x="171" y="75"/>
                    <a:pt x="172" y="81"/>
                    <a:pt x="172" y="8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81" name="Group 180"/>
          <p:cNvGrpSpPr/>
          <p:nvPr userDrawn="1"/>
        </p:nvGrpSpPr>
        <p:grpSpPr bwMode="gray">
          <a:xfrm>
            <a:off x="1482992" y="1290524"/>
            <a:ext cx="419087" cy="371233"/>
            <a:chOff x="4141788" y="603251"/>
            <a:chExt cx="704850" cy="693737"/>
          </a:xfrm>
          <a:solidFill>
            <a:schemeClr val="accent1"/>
          </a:solidFill>
        </p:grpSpPr>
        <p:sp>
          <p:nvSpPr>
            <p:cNvPr id="182" name="Freeform 30"/>
            <p:cNvSpPr>
              <a:spLocks/>
            </p:cNvSpPr>
            <p:nvPr/>
          </p:nvSpPr>
          <p:spPr bwMode="gray">
            <a:xfrm>
              <a:off x="4375150" y="835025"/>
              <a:ext cx="234950" cy="233362"/>
            </a:xfrm>
            <a:custGeom>
              <a:avLst/>
              <a:gdLst>
                <a:gd name="T0" fmla="*/ 59 w 62"/>
                <a:gd name="T1" fmla="*/ 3 h 61"/>
                <a:gd name="T2" fmla="*/ 59 w 62"/>
                <a:gd name="T3" fmla="*/ 14 h 61"/>
                <a:gd name="T4" fmla="*/ 14 w 62"/>
                <a:gd name="T5" fmla="*/ 58 h 61"/>
                <a:gd name="T6" fmla="*/ 3 w 62"/>
                <a:gd name="T7" fmla="*/ 58 h 61"/>
                <a:gd name="T8" fmla="*/ 3 w 62"/>
                <a:gd name="T9" fmla="*/ 47 h 61"/>
                <a:gd name="T10" fmla="*/ 48 w 62"/>
                <a:gd name="T11" fmla="*/ 3 h 61"/>
                <a:gd name="T12" fmla="*/ 59 w 62"/>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59" y="3"/>
                  </a:moveTo>
                  <a:cubicBezTo>
                    <a:pt x="62" y="6"/>
                    <a:pt x="62" y="11"/>
                    <a:pt x="59" y="14"/>
                  </a:cubicBezTo>
                  <a:cubicBezTo>
                    <a:pt x="14" y="58"/>
                    <a:pt x="14" y="58"/>
                    <a:pt x="14" y="58"/>
                  </a:cubicBezTo>
                  <a:cubicBezTo>
                    <a:pt x="11" y="61"/>
                    <a:pt x="6" y="61"/>
                    <a:pt x="3" y="58"/>
                  </a:cubicBezTo>
                  <a:cubicBezTo>
                    <a:pt x="0" y="55"/>
                    <a:pt x="0" y="50"/>
                    <a:pt x="3" y="47"/>
                  </a:cubicBezTo>
                  <a:cubicBezTo>
                    <a:pt x="48" y="3"/>
                    <a:pt x="48" y="3"/>
                    <a:pt x="48" y="3"/>
                  </a:cubicBezTo>
                  <a:cubicBezTo>
                    <a:pt x="51" y="0"/>
                    <a:pt x="56" y="0"/>
                    <a:pt x="59"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3" name="Freeform 31"/>
            <p:cNvSpPr>
              <a:spLocks noEditPoints="1"/>
            </p:cNvSpPr>
            <p:nvPr/>
          </p:nvSpPr>
          <p:spPr bwMode="gray">
            <a:xfrm>
              <a:off x="4141788" y="603251"/>
              <a:ext cx="704850" cy="693737"/>
            </a:xfrm>
            <a:custGeom>
              <a:avLst/>
              <a:gdLst>
                <a:gd name="T0" fmla="*/ 45 w 185"/>
                <a:gd name="T1" fmla="*/ 154 h 182"/>
                <a:gd name="T2" fmla="*/ 31 w 185"/>
                <a:gd name="T3" fmla="*/ 154 h 182"/>
                <a:gd name="T4" fmla="*/ 29 w 185"/>
                <a:gd name="T5" fmla="*/ 151 h 182"/>
                <a:gd name="T6" fmla="*/ 29 w 185"/>
                <a:gd name="T7" fmla="*/ 138 h 182"/>
                <a:gd name="T8" fmla="*/ 50 w 185"/>
                <a:gd name="T9" fmla="*/ 116 h 182"/>
                <a:gd name="T10" fmla="*/ 65 w 185"/>
                <a:gd name="T11" fmla="*/ 90 h 182"/>
                <a:gd name="T12" fmla="*/ 35 w 185"/>
                <a:gd name="T13" fmla="*/ 99 h 182"/>
                <a:gd name="T14" fmla="*/ 12 w 185"/>
                <a:gd name="T15" fmla="*/ 122 h 182"/>
                <a:gd name="T16" fmla="*/ 12 w 185"/>
                <a:gd name="T17" fmla="*/ 167 h 182"/>
                <a:gd name="T18" fmla="*/ 15 w 185"/>
                <a:gd name="T19" fmla="*/ 170 h 182"/>
                <a:gd name="T20" fmla="*/ 61 w 185"/>
                <a:gd name="T21" fmla="*/ 169 h 182"/>
                <a:gd name="T22" fmla="*/ 84 w 185"/>
                <a:gd name="T23" fmla="*/ 147 h 182"/>
                <a:gd name="T24" fmla="*/ 93 w 185"/>
                <a:gd name="T25" fmla="*/ 117 h 182"/>
                <a:gd name="T26" fmla="*/ 68 w 185"/>
                <a:gd name="T27" fmla="*/ 131 h 182"/>
                <a:gd name="T28" fmla="*/ 45 w 185"/>
                <a:gd name="T29" fmla="*/ 154 h 182"/>
                <a:gd name="T30" fmla="*/ 124 w 185"/>
                <a:gd name="T31" fmla="*/ 13 h 182"/>
                <a:gd name="T32" fmla="*/ 101 w 185"/>
                <a:gd name="T33" fmla="*/ 35 h 182"/>
                <a:gd name="T34" fmla="*/ 92 w 185"/>
                <a:gd name="T35" fmla="*/ 64 h 182"/>
                <a:gd name="T36" fmla="*/ 118 w 185"/>
                <a:gd name="T37" fmla="*/ 51 h 182"/>
                <a:gd name="T38" fmla="*/ 140 w 185"/>
                <a:gd name="T39" fmla="*/ 29 h 182"/>
                <a:gd name="T40" fmla="*/ 154 w 185"/>
                <a:gd name="T41" fmla="*/ 29 h 182"/>
                <a:gd name="T42" fmla="*/ 156 w 185"/>
                <a:gd name="T43" fmla="*/ 31 h 182"/>
                <a:gd name="T44" fmla="*/ 156 w 185"/>
                <a:gd name="T45" fmla="*/ 45 h 182"/>
                <a:gd name="T46" fmla="*/ 134 w 185"/>
                <a:gd name="T47" fmla="*/ 67 h 182"/>
                <a:gd name="T48" fmla="*/ 120 w 185"/>
                <a:gd name="T49" fmla="*/ 92 h 182"/>
                <a:gd name="T50" fmla="*/ 150 w 185"/>
                <a:gd name="T51" fmla="*/ 83 h 182"/>
                <a:gd name="T52" fmla="*/ 173 w 185"/>
                <a:gd name="T53" fmla="*/ 61 h 182"/>
                <a:gd name="T54" fmla="*/ 173 w 185"/>
                <a:gd name="T55" fmla="*/ 16 h 182"/>
                <a:gd name="T56" fmla="*/ 170 w 185"/>
                <a:gd name="T57" fmla="*/ 13 h 182"/>
                <a:gd name="T58" fmla="*/ 124 w 185"/>
                <a:gd name="T59" fmla="*/ 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2">
                  <a:moveTo>
                    <a:pt x="45" y="154"/>
                  </a:moveTo>
                  <a:cubicBezTo>
                    <a:pt x="41" y="157"/>
                    <a:pt x="35" y="157"/>
                    <a:pt x="31" y="154"/>
                  </a:cubicBezTo>
                  <a:cubicBezTo>
                    <a:pt x="29" y="151"/>
                    <a:pt x="29" y="151"/>
                    <a:pt x="29" y="151"/>
                  </a:cubicBezTo>
                  <a:cubicBezTo>
                    <a:pt x="25" y="147"/>
                    <a:pt x="25" y="141"/>
                    <a:pt x="29" y="138"/>
                  </a:cubicBezTo>
                  <a:cubicBezTo>
                    <a:pt x="50" y="116"/>
                    <a:pt x="50" y="116"/>
                    <a:pt x="50" y="116"/>
                  </a:cubicBezTo>
                  <a:cubicBezTo>
                    <a:pt x="53" y="113"/>
                    <a:pt x="60" y="104"/>
                    <a:pt x="65" y="90"/>
                  </a:cubicBezTo>
                  <a:cubicBezTo>
                    <a:pt x="54" y="88"/>
                    <a:pt x="43" y="91"/>
                    <a:pt x="35" y="99"/>
                  </a:cubicBezTo>
                  <a:cubicBezTo>
                    <a:pt x="12" y="122"/>
                    <a:pt x="12" y="122"/>
                    <a:pt x="12" y="122"/>
                  </a:cubicBezTo>
                  <a:cubicBezTo>
                    <a:pt x="0" y="134"/>
                    <a:pt x="0" y="154"/>
                    <a:pt x="12" y="167"/>
                  </a:cubicBezTo>
                  <a:cubicBezTo>
                    <a:pt x="15" y="170"/>
                    <a:pt x="15" y="170"/>
                    <a:pt x="15" y="170"/>
                  </a:cubicBezTo>
                  <a:cubicBezTo>
                    <a:pt x="28" y="182"/>
                    <a:pt x="48" y="182"/>
                    <a:pt x="61" y="169"/>
                  </a:cubicBezTo>
                  <a:cubicBezTo>
                    <a:pt x="84" y="147"/>
                    <a:pt x="84" y="147"/>
                    <a:pt x="84" y="147"/>
                  </a:cubicBezTo>
                  <a:cubicBezTo>
                    <a:pt x="93" y="139"/>
                    <a:pt x="95" y="128"/>
                    <a:pt x="93" y="117"/>
                  </a:cubicBezTo>
                  <a:cubicBezTo>
                    <a:pt x="83" y="122"/>
                    <a:pt x="74" y="126"/>
                    <a:pt x="68" y="131"/>
                  </a:cubicBezTo>
                  <a:lnTo>
                    <a:pt x="45" y="154"/>
                  </a:lnTo>
                  <a:close/>
                  <a:moveTo>
                    <a:pt x="124" y="13"/>
                  </a:moveTo>
                  <a:cubicBezTo>
                    <a:pt x="101" y="35"/>
                    <a:pt x="101" y="35"/>
                    <a:pt x="101" y="35"/>
                  </a:cubicBezTo>
                  <a:cubicBezTo>
                    <a:pt x="93" y="43"/>
                    <a:pt x="90" y="54"/>
                    <a:pt x="92" y="64"/>
                  </a:cubicBezTo>
                  <a:cubicBezTo>
                    <a:pt x="99" y="61"/>
                    <a:pt x="108" y="58"/>
                    <a:pt x="118" y="51"/>
                  </a:cubicBezTo>
                  <a:cubicBezTo>
                    <a:pt x="140" y="29"/>
                    <a:pt x="140" y="29"/>
                    <a:pt x="140" y="29"/>
                  </a:cubicBezTo>
                  <a:cubicBezTo>
                    <a:pt x="144" y="25"/>
                    <a:pt x="150" y="25"/>
                    <a:pt x="154" y="29"/>
                  </a:cubicBezTo>
                  <a:cubicBezTo>
                    <a:pt x="156" y="31"/>
                    <a:pt x="156" y="31"/>
                    <a:pt x="156" y="31"/>
                  </a:cubicBezTo>
                  <a:cubicBezTo>
                    <a:pt x="160" y="35"/>
                    <a:pt x="160" y="41"/>
                    <a:pt x="156" y="45"/>
                  </a:cubicBezTo>
                  <a:cubicBezTo>
                    <a:pt x="134" y="67"/>
                    <a:pt x="134" y="67"/>
                    <a:pt x="134" y="67"/>
                  </a:cubicBezTo>
                  <a:cubicBezTo>
                    <a:pt x="124" y="78"/>
                    <a:pt x="122" y="86"/>
                    <a:pt x="120" y="92"/>
                  </a:cubicBezTo>
                  <a:cubicBezTo>
                    <a:pt x="131" y="94"/>
                    <a:pt x="142" y="91"/>
                    <a:pt x="150" y="83"/>
                  </a:cubicBezTo>
                  <a:cubicBezTo>
                    <a:pt x="173" y="61"/>
                    <a:pt x="173" y="61"/>
                    <a:pt x="173" y="61"/>
                  </a:cubicBezTo>
                  <a:cubicBezTo>
                    <a:pt x="185" y="48"/>
                    <a:pt x="185" y="28"/>
                    <a:pt x="173" y="16"/>
                  </a:cubicBezTo>
                  <a:cubicBezTo>
                    <a:pt x="170" y="13"/>
                    <a:pt x="170" y="13"/>
                    <a:pt x="170" y="13"/>
                  </a:cubicBezTo>
                  <a:cubicBezTo>
                    <a:pt x="157" y="0"/>
                    <a:pt x="136" y="0"/>
                    <a:pt x="124"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86" name="Group 185"/>
          <p:cNvGrpSpPr>
            <a:grpSpLocks noChangeAspect="1"/>
          </p:cNvGrpSpPr>
          <p:nvPr userDrawn="1"/>
        </p:nvGrpSpPr>
        <p:grpSpPr>
          <a:xfrm>
            <a:off x="3272400" y="2275861"/>
            <a:ext cx="743124" cy="413703"/>
            <a:chOff x="1598613" y="1585913"/>
            <a:chExt cx="5951537" cy="3681412"/>
          </a:xfrm>
          <a:solidFill>
            <a:schemeClr val="accent1"/>
          </a:solidFill>
        </p:grpSpPr>
        <p:sp>
          <p:nvSpPr>
            <p:cNvPr id="187" name="Freeform 19"/>
            <p:cNvSpPr>
              <a:spLocks/>
            </p:cNvSpPr>
            <p:nvPr/>
          </p:nvSpPr>
          <p:spPr bwMode="auto">
            <a:xfrm>
              <a:off x="2765425" y="2286000"/>
              <a:ext cx="4695825" cy="2733675"/>
            </a:xfrm>
            <a:custGeom>
              <a:avLst/>
              <a:gdLst>
                <a:gd name="T0" fmla="*/ 0 w 2958"/>
                <a:gd name="T1" fmla="*/ 0 h 1722"/>
                <a:gd name="T2" fmla="*/ 2958 w 2958"/>
                <a:gd name="T3" fmla="*/ 1502 h 1722"/>
                <a:gd name="T4" fmla="*/ 2958 w 2958"/>
                <a:gd name="T5" fmla="*/ 1722 h 1722"/>
                <a:gd name="T6" fmla="*/ 1136 w 2958"/>
                <a:gd name="T7" fmla="*/ 1280 h 1722"/>
                <a:gd name="T8" fmla="*/ 0 w 2958"/>
                <a:gd name="T9" fmla="*/ 1280 h 1722"/>
                <a:gd name="T10" fmla="*/ 0 w 2958"/>
                <a:gd name="T11" fmla="*/ 0 h 1722"/>
              </a:gdLst>
              <a:ahLst/>
              <a:cxnLst>
                <a:cxn ang="0">
                  <a:pos x="T0" y="T1"/>
                </a:cxn>
                <a:cxn ang="0">
                  <a:pos x="T2" y="T3"/>
                </a:cxn>
                <a:cxn ang="0">
                  <a:pos x="T4" y="T5"/>
                </a:cxn>
                <a:cxn ang="0">
                  <a:pos x="T6" y="T7"/>
                </a:cxn>
                <a:cxn ang="0">
                  <a:pos x="T8" y="T9"/>
                </a:cxn>
                <a:cxn ang="0">
                  <a:pos x="T10" y="T11"/>
                </a:cxn>
              </a:cxnLst>
              <a:rect l="0" t="0" r="r" b="b"/>
              <a:pathLst>
                <a:path w="2958" h="1722">
                  <a:moveTo>
                    <a:pt x="0" y="0"/>
                  </a:moveTo>
                  <a:lnTo>
                    <a:pt x="2958" y="1502"/>
                  </a:lnTo>
                  <a:lnTo>
                    <a:pt x="2958" y="1722"/>
                  </a:lnTo>
                  <a:lnTo>
                    <a:pt x="1136" y="1280"/>
                  </a:lnTo>
                  <a:lnTo>
                    <a:pt x="0" y="12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20"/>
            <p:cNvSpPr>
              <a:spLocks/>
            </p:cNvSpPr>
            <p:nvPr/>
          </p:nvSpPr>
          <p:spPr bwMode="auto">
            <a:xfrm>
              <a:off x="2765425" y="2286000"/>
              <a:ext cx="4695825" cy="2733675"/>
            </a:xfrm>
            <a:custGeom>
              <a:avLst/>
              <a:gdLst>
                <a:gd name="T0" fmla="*/ 0 w 2958"/>
                <a:gd name="T1" fmla="*/ 0 h 1722"/>
                <a:gd name="T2" fmla="*/ 2958 w 2958"/>
                <a:gd name="T3" fmla="*/ 1502 h 1722"/>
                <a:gd name="T4" fmla="*/ 2958 w 2958"/>
                <a:gd name="T5" fmla="*/ 1722 h 1722"/>
                <a:gd name="T6" fmla="*/ 1136 w 2958"/>
                <a:gd name="T7" fmla="*/ 1280 h 1722"/>
                <a:gd name="T8" fmla="*/ 0 w 2958"/>
                <a:gd name="T9" fmla="*/ 1280 h 1722"/>
              </a:gdLst>
              <a:ahLst/>
              <a:cxnLst>
                <a:cxn ang="0">
                  <a:pos x="T0" y="T1"/>
                </a:cxn>
                <a:cxn ang="0">
                  <a:pos x="T2" y="T3"/>
                </a:cxn>
                <a:cxn ang="0">
                  <a:pos x="T4" y="T5"/>
                </a:cxn>
                <a:cxn ang="0">
                  <a:pos x="T6" y="T7"/>
                </a:cxn>
                <a:cxn ang="0">
                  <a:pos x="T8" y="T9"/>
                </a:cxn>
              </a:cxnLst>
              <a:rect l="0" t="0" r="r" b="b"/>
              <a:pathLst>
                <a:path w="2958" h="1722">
                  <a:moveTo>
                    <a:pt x="0" y="0"/>
                  </a:moveTo>
                  <a:lnTo>
                    <a:pt x="2958" y="1502"/>
                  </a:lnTo>
                  <a:lnTo>
                    <a:pt x="2958" y="1722"/>
                  </a:lnTo>
                  <a:lnTo>
                    <a:pt x="1136" y="1280"/>
                  </a:lnTo>
                  <a:lnTo>
                    <a:pt x="0" y="1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21"/>
            <p:cNvSpPr>
              <a:spLocks/>
            </p:cNvSpPr>
            <p:nvPr/>
          </p:nvSpPr>
          <p:spPr bwMode="auto">
            <a:xfrm>
              <a:off x="2724150" y="2208213"/>
              <a:ext cx="4826000" cy="2924175"/>
            </a:xfrm>
            <a:custGeom>
              <a:avLst/>
              <a:gdLst>
                <a:gd name="T0" fmla="*/ 3040 w 3040"/>
                <a:gd name="T1" fmla="*/ 1842 h 1842"/>
                <a:gd name="T2" fmla="*/ 1155 w 3040"/>
                <a:gd name="T3" fmla="*/ 1386 h 1842"/>
                <a:gd name="T4" fmla="*/ 26 w 3040"/>
                <a:gd name="T5" fmla="*/ 1386 h 1842"/>
                <a:gd name="T6" fmla="*/ 26 w 3040"/>
                <a:gd name="T7" fmla="*/ 1273 h 1842"/>
                <a:gd name="T8" fmla="*/ 1169 w 3040"/>
                <a:gd name="T9" fmla="*/ 1273 h 1842"/>
                <a:gd name="T10" fmla="*/ 2927 w 3040"/>
                <a:gd name="T11" fmla="*/ 1698 h 1842"/>
                <a:gd name="T12" fmla="*/ 2927 w 3040"/>
                <a:gd name="T13" fmla="*/ 1587 h 1842"/>
                <a:gd name="T14" fmla="*/ 0 w 3040"/>
                <a:gd name="T15" fmla="*/ 101 h 1842"/>
                <a:gd name="T16" fmla="*/ 52 w 3040"/>
                <a:gd name="T17" fmla="*/ 0 h 1842"/>
                <a:gd name="T18" fmla="*/ 3040 w 3040"/>
                <a:gd name="T19" fmla="*/ 1516 h 1842"/>
                <a:gd name="T20" fmla="*/ 3040 w 3040"/>
                <a:gd name="T21" fmla="*/ 1842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0" h="1842">
                  <a:moveTo>
                    <a:pt x="3040" y="1842"/>
                  </a:moveTo>
                  <a:lnTo>
                    <a:pt x="1155" y="1386"/>
                  </a:lnTo>
                  <a:lnTo>
                    <a:pt x="26" y="1386"/>
                  </a:lnTo>
                  <a:lnTo>
                    <a:pt x="26" y="1273"/>
                  </a:lnTo>
                  <a:lnTo>
                    <a:pt x="1169" y="1273"/>
                  </a:lnTo>
                  <a:lnTo>
                    <a:pt x="2927" y="1698"/>
                  </a:lnTo>
                  <a:lnTo>
                    <a:pt x="2927" y="1587"/>
                  </a:lnTo>
                  <a:lnTo>
                    <a:pt x="0" y="101"/>
                  </a:lnTo>
                  <a:lnTo>
                    <a:pt x="52" y="0"/>
                  </a:lnTo>
                  <a:lnTo>
                    <a:pt x="3040" y="1516"/>
                  </a:lnTo>
                  <a:lnTo>
                    <a:pt x="3040" y="1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Rectangle 22"/>
            <p:cNvSpPr>
              <a:spLocks noChangeArrowheads="1"/>
            </p:cNvSpPr>
            <p:nvPr/>
          </p:nvSpPr>
          <p:spPr bwMode="auto">
            <a:xfrm>
              <a:off x="2705100" y="1585913"/>
              <a:ext cx="120650" cy="3681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Rectangle 23"/>
            <p:cNvSpPr>
              <a:spLocks noChangeArrowheads="1"/>
            </p:cNvSpPr>
            <p:nvPr/>
          </p:nvSpPr>
          <p:spPr bwMode="auto">
            <a:xfrm>
              <a:off x="4505325" y="4600575"/>
              <a:ext cx="120650" cy="666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Rectangle 24"/>
            <p:cNvSpPr>
              <a:spLocks noChangeArrowheads="1"/>
            </p:cNvSpPr>
            <p:nvPr/>
          </p:nvSpPr>
          <p:spPr bwMode="auto">
            <a:xfrm>
              <a:off x="1598613" y="2698750"/>
              <a:ext cx="4710112"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Rectangle 26"/>
            <p:cNvSpPr>
              <a:spLocks noChangeArrowheads="1"/>
            </p:cNvSpPr>
            <p:nvPr/>
          </p:nvSpPr>
          <p:spPr bwMode="auto">
            <a:xfrm>
              <a:off x="3216275" y="4749800"/>
              <a:ext cx="906462"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27"/>
            <p:cNvSpPr>
              <a:spLocks/>
            </p:cNvSpPr>
            <p:nvPr/>
          </p:nvSpPr>
          <p:spPr bwMode="auto">
            <a:xfrm>
              <a:off x="2892425" y="4584700"/>
              <a:ext cx="387350" cy="449262"/>
            </a:xfrm>
            <a:custGeom>
              <a:avLst/>
              <a:gdLst>
                <a:gd name="T0" fmla="*/ 244 w 244"/>
                <a:gd name="T1" fmla="*/ 283 h 283"/>
                <a:gd name="T2" fmla="*/ 0 w 244"/>
                <a:gd name="T3" fmla="*/ 142 h 283"/>
                <a:gd name="T4" fmla="*/ 244 w 244"/>
                <a:gd name="T5" fmla="*/ 0 h 283"/>
                <a:gd name="T6" fmla="*/ 244 w 244"/>
                <a:gd name="T7" fmla="*/ 283 h 283"/>
              </a:gdLst>
              <a:ahLst/>
              <a:cxnLst>
                <a:cxn ang="0">
                  <a:pos x="T0" y="T1"/>
                </a:cxn>
                <a:cxn ang="0">
                  <a:pos x="T2" y="T3"/>
                </a:cxn>
                <a:cxn ang="0">
                  <a:pos x="T4" y="T5"/>
                </a:cxn>
                <a:cxn ang="0">
                  <a:pos x="T6" y="T7"/>
                </a:cxn>
              </a:cxnLst>
              <a:rect l="0" t="0" r="r" b="b"/>
              <a:pathLst>
                <a:path w="244" h="283">
                  <a:moveTo>
                    <a:pt x="244" y="283"/>
                  </a:moveTo>
                  <a:lnTo>
                    <a:pt x="0" y="142"/>
                  </a:lnTo>
                  <a:lnTo>
                    <a:pt x="244" y="0"/>
                  </a:lnTo>
                  <a:lnTo>
                    <a:pt x="244"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28"/>
            <p:cNvSpPr>
              <a:spLocks/>
            </p:cNvSpPr>
            <p:nvPr/>
          </p:nvSpPr>
          <p:spPr bwMode="auto">
            <a:xfrm>
              <a:off x="4056063" y="4584700"/>
              <a:ext cx="388937" cy="449262"/>
            </a:xfrm>
            <a:custGeom>
              <a:avLst/>
              <a:gdLst>
                <a:gd name="T0" fmla="*/ 0 w 245"/>
                <a:gd name="T1" fmla="*/ 283 h 283"/>
                <a:gd name="T2" fmla="*/ 245 w 245"/>
                <a:gd name="T3" fmla="*/ 142 h 283"/>
                <a:gd name="T4" fmla="*/ 0 w 245"/>
                <a:gd name="T5" fmla="*/ 0 h 283"/>
                <a:gd name="T6" fmla="*/ 0 w 245"/>
                <a:gd name="T7" fmla="*/ 283 h 283"/>
              </a:gdLst>
              <a:ahLst/>
              <a:cxnLst>
                <a:cxn ang="0">
                  <a:pos x="T0" y="T1"/>
                </a:cxn>
                <a:cxn ang="0">
                  <a:pos x="T2" y="T3"/>
                </a:cxn>
                <a:cxn ang="0">
                  <a:pos x="T4" y="T5"/>
                </a:cxn>
                <a:cxn ang="0">
                  <a:pos x="T6" y="T7"/>
                </a:cxn>
              </a:cxnLst>
              <a:rect l="0" t="0" r="r" b="b"/>
              <a:pathLst>
                <a:path w="245" h="283">
                  <a:moveTo>
                    <a:pt x="0" y="283"/>
                  </a:moveTo>
                  <a:lnTo>
                    <a:pt x="245" y="142"/>
                  </a:lnTo>
                  <a:lnTo>
                    <a:pt x="0" y="0"/>
                  </a:lnTo>
                  <a:lnTo>
                    <a:pt x="0"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6" name="Round Diagonal Corner Rectangle 195">
            <a:hlinkHover r:id="" action="ppaction://noaction"/>
          </p:cNvPr>
          <p:cNvSpPr/>
          <p:nvPr userDrawn="1"/>
        </p:nvSpPr>
        <p:spPr bwMode="gray">
          <a:xfrm>
            <a:off x="686365" y="3252843"/>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€ 110 M turnover</a:t>
            </a:r>
          </a:p>
        </p:txBody>
      </p:sp>
      <p:sp>
        <p:nvSpPr>
          <p:cNvPr id="197" name="Round Diagonal Corner Rectangle 196">
            <a:hlinkHover r:id="" action="ppaction://noaction"/>
          </p:cNvPr>
          <p:cNvSpPr/>
          <p:nvPr userDrawn="1"/>
        </p:nvSpPr>
        <p:spPr bwMode="gray">
          <a:xfrm>
            <a:off x="686365"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400" noProof="0" dirty="0">
                <a:solidFill>
                  <a:srgbClr val="004D7D"/>
                </a:solidFill>
                <a:cs typeface="Open Sans"/>
              </a:rPr>
              <a:t>Innovative, involved and practical</a:t>
            </a:r>
          </a:p>
        </p:txBody>
      </p:sp>
      <p:sp>
        <p:nvSpPr>
          <p:cNvPr id="198" name="Round Diagonal Corner Rectangle 197">
            <a:hlinkHover r:id="" action="ppaction://noaction"/>
          </p:cNvPr>
          <p:cNvSpPr/>
          <p:nvPr userDrawn="1"/>
        </p:nvSpPr>
        <p:spPr bwMode="gray">
          <a:xfrm>
            <a:off x="686365"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One-stop-shop</a:t>
            </a:r>
            <a:endParaRPr lang="en-GB" sz="1100" noProof="0" dirty="0">
              <a:solidFill>
                <a:srgbClr val="004D7D"/>
              </a:solidFill>
              <a:cs typeface="Open Sans"/>
            </a:endParaRPr>
          </a:p>
        </p:txBody>
      </p:sp>
      <p:sp>
        <p:nvSpPr>
          <p:cNvPr id="199" name="Round Diagonal Corner Rectangle 198">
            <a:hlinkHover r:id="" action="ppaction://noaction"/>
          </p:cNvPr>
          <p:cNvSpPr/>
          <p:nvPr userDrawn="1"/>
        </p:nvSpPr>
        <p:spPr bwMode="gray">
          <a:xfrm>
            <a:off x="2682435" y="3252843"/>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400" noProof="0" dirty="0">
                <a:solidFill>
                  <a:srgbClr val="004D7D"/>
                </a:solidFill>
                <a:cs typeface="Open Sans"/>
              </a:rPr>
              <a:t>74% Dutch, 23% EU and 3% worldwide</a:t>
            </a:r>
          </a:p>
        </p:txBody>
      </p:sp>
      <p:sp>
        <p:nvSpPr>
          <p:cNvPr id="200" name="Round Diagonal Corner Rectangle 199">
            <a:hlinkHover r:id="" action="ppaction://noaction"/>
          </p:cNvPr>
          <p:cNvSpPr/>
          <p:nvPr userDrawn="1"/>
        </p:nvSpPr>
        <p:spPr bwMode="gray">
          <a:xfrm>
            <a:off x="2682435"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Global player with Dutch roots</a:t>
            </a:r>
          </a:p>
        </p:txBody>
      </p:sp>
      <p:sp>
        <p:nvSpPr>
          <p:cNvPr id="201" name="Round Diagonal Corner Rectangle 200">
            <a:hlinkHover r:id="" action="ppaction://noaction"/>
          </p:cNvPr>
          <p:cNvSpPr/>
          <p:nvPr userDrawn="1"/>
        </p:nvSpPr>
        <p:spPr bwMode="gray">
          <a:xfrm>
            <a:off x="2682435"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400" noProof="0" dirty="0">
                <a:solidFill>
                  <a:srgbClr val="004D7D"/>
                </a:solidFill>
                <a:cs typeface="Open Sans"/>
              </a:rPr>
              <a:t>For industry and governmental</a:t>
            </a:r>
          </a:p>
        </p:txBody>
      </p:sp>
      <p:sp>
        <p:nvSpPr>
          <p:cNvPr id="202" name="Round Diagonal Corner Rectangle 201">
            <a:hlinkHover r:id="" action="ppaction://noaction"/>
          </p:cNvPr>
          <p:cNvSpPr/>
          <p:nvPr userDrawn="1"/>
        </p:nvSpPr>
        <p:spPr bwMode="gray">
          <a:xfrm>
            <a:off x="6674576"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gn="ctr">
              <a:lnSpc>
                <a:spcPct val="90000"/>
              </a:lnSpc>
            </a:pPr>
            <a:r>
              <a:rPr lang="nl-NL" sz="1800" dirty="0">
                <a:solidFill>
                  <a:srgbClr val="004D7D"/>
                </a:solidFill>
                <a:cs typeface="Open Sans"/>
              </a:rPr>
              <a:t>800+</a:t>
            </a:r>
            <a:r>
              <a:rPr lang="nl-NL" sz="1400" dirty="0">
                <a:solidFill>
                  <a:srgbClr val="004D7D"/>
                </a:solidFill>
                <a:cs typeface="Open Sans"/>
              </a:rPr>
              <a:t> </a:t>
            </a:r>
          </a:p>
          <a:p>
            <a:pPr algn="ctr">
              <a:lnSpc>
                <a:spcPct val="90000"/>
              </a:lnSpc>
            </a:pPr>
            <a:r>
              <a:rPr lang="en-GB" sz="1400" noProof="0" dirty="0">
                <a:solidFill>
                  <a:srgbClr val="004D7D"/>
                </a:solidFill>
                <a:cs typeface="Open Sans"/>
              </a:rPr>
              <a:t>staff</a:t>
            </a:r>
          </a:p>
        </p:txBody>
      </p:sp>
      <p:sp>
        <p:nvSpPr>
          <p:cNvPr id="203" name="Round Diagonal Corner Rectangle 202">
            <a:hlinkHover r:id="" action="ppaction://noaction"/>
          </p:cNvPr>
          <p:cNvSpPr/>
          <p:nvPr userDrawn="1"/>
        </p:nvSpPr>
        <p:spPr bwMode="gray">
          <a:xfrm>
            <a:off x="6674576"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107984" rIns="36000" bIns="107984" numCol="1" spcCol="0" rtlCol="0" fromWordArt="0" anchor="b" anchorCtr="0" forceAA="0" compatLnSpc="1">
            <a:prstTxWarp prst="textNoShape">
              <a:avLst/>
            </a:prstTxWarp>
            <a:noAutofit/>
          </a:bodyPr>
          <a:lstStyle/>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200" noProof="0" dirty="0">
                <a:solidFill>
                  <a:srgbClr val="004D7D"/>
                </a:solidFill>
                <a:cs typeface="Open Sans"/>
              </a:rPr>
              <a:t>Amsterdam, Marknesse </a:t>
            </a:r>
            <a:r>
              <a:rPr lang="en-GB" sz="1050" noProof="0" dirty="0">
                <a:solidFill>
                  <a:srgbClr val="004D7D"/>
                </a:solidFill>
                <a:cs typeface="Open Sans"/>
              </a:rPr>
              <a:t>Rotterdam, </a:t>
            </a:r>
            <a:r>
              <a:rPr lang="en-GB" sz="1050" noProof="0" dirty="0" err="1">
                <a:solidFill>
                  <a:srgbClr val="004D7D"/>
                </a:solidFill>
                <a:cs typeface="Open Sans"/>
              </a:rPr>
              <a:t>Noordwijk</a:t>
            </a:r>
            <a:r>
              <a:rPr lang="en-GB" sz="1050" noProof="0" dirty="0">
                <a:solidFill>
                  <a:srgbClr val="004D7D"/>
                </a:solidFill>
                <a:cs typeface="Open Sans"/>
              </a:rPr>
              <a:t>, Brussel</a:t>
            </a:r>
            <a:endParaRPr lang="en-GB" sz="1100" noProof="0" dirty="0">
              <a:solidFill>
                <a:srgbClr val="004D7D"/>
              </a:solidFill>
              <a:cs typeface="Open Sans"/>
            </a:endParaRPr>
          </a:p>
        </p:txBody>
      </p:sp>
      <p:sp>
        <p:nvSpPr>
          <p:cNvPr id="204" name="Round Diagonal Corner Rectangle 203">
            <a:hlinkHover r:id="" action="ppaction://noaction"/>
          </p:cNvPr>
          <p:cNvSpPr/>
          <p:nvPr userDrawn="1"/>
        </p:nvSpPr>
        <p:spPr bwMode="gray">
          <a:xfrm>
            <a:off x="4669885" y="1160777"/>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Since 1919</a:t>
            </a:r>
          </a:p>
        </p:txBody>
      </p:sp>
      <p:sp>
        <p:nvSpPr>
          <p:cNvPr id="205" name="Round Diagonal Corner Rectangle 43">
            <a:hlinkHover r:id="" action="ppaction://noaction"/>
          </p:cNvPr>
          <p:cNvSpPr/>
          <p:nvPr userDrawn="1"/>
        </p:nvSpPr>
        <p:spPr bwMode="gray">
          <a:xfrm>
            <a:off x="6674576" y="3252843"/>
            <a:ext cx="1996348" cy="1045897"/>
          </a:xfrm>
          <a:custGeom>
            <a:avLst/>
            <a:gdLst>
              <a:gd name="connsiteX0" fmla="*/ 385317 w 1871834"/>
              <a:gd name="connsiteY0" fmla="*/ 0 h 1014366"/>
              <a:gd name="connsiteX1" fmla="*/ 1871834 w 1871834"/>
              <a:gd name="connsiteY1" fmla="*/ 0 h 1014366"/>
              <a:gd name="connsiteX2" fmla="*/ 1871834 w 1871834"/>
              <a:gd name="connsiteY2" fmla="*/ 0 h 1014366"/>
              <a:gd name="connsiteX3" fmla="*/ 1871834 w 1871834"/>
              <a:gd name="connsiteY3" fmla="*/ 629049 h 1014366"/>
              <a:gd name="connsiteX4" fmla="*/ 1486517 w 1871834"/>
              <a:gd name="connsiteY4" fmla="*/ 1014366 h 1014366"/>
              <a:gd name="connsiteX5" fmla="*/ 0 w 1871834"/>
              <a:gd name="connsiteY5" fmla="*/ 1014366 h 1014366"/>
              <a:gd name="connsiteX6" fmla="*/ 0 w 1871834"/>
              <a:gd name="connsiteY6" fmla="*/ 1014366 h 1014366"/>
              <a:gd name="connsiteX7" fmla="*/ 0 w 1871834"/>
              <a:gd name="connsiteY7" fmla="*/ 385317 h 1014366"/>
              <a:gd name="connsiteX8" fmla="*/ 385317 w 1871834"/>
              <a:gd name="connsiteY8" fmla="*/ 0 h 1014366"/>
              <a:gd name="connsiteX0" fmla="*/ 94464 w 1966743"/>
              <a:gd name="connsiteY0" fmla="*/ 0 h 1016748"/>
              <a:gd name="connsiteX1" fmla="*/ 1966743 w 1966743"/>
              <a:gd name="connsiteY1" fmla="*/ 2382 h 1016748"/>
              <a:gd name="connsiteX2" fmla="*/ 1966743 w 1966743"/>
              <a:gd name="connsiteY2" fmla="*/ 2382 h 1016748"/>
              <a:gd name="connsiteX3" fmla="*/ 1966743 w 1966743"/>
              <a:gd name="connsiteY3" fmla="*/ 631431 h 1016748"/>
              <a:gd name="connsiteX4" fmla="*/ 1581426 w 1966743"/>
              <a:gd name="connsiteY4" fmla="*/ 1016748 h 1016748"/>
              <a:gd name="connsiteX5" fmla="*/ 94909 w 1966743"/>
              <a:gd name="connsiteY5" fmla="*/ 1016748 h 1016748"/>
              <a:gd name="connsiteX6" fmla="*/ 94909 w 1966743"/>
              <a:gd name="connsiteY6" fmla="*/ 1016748 h 1016748"/>
              <a:gd name="connsiteX7" fmla="*/ 94909 w 1966743"/>
              <a:gd name="connsiteY7" fmla="*/ 387699 h 1016748"/>
              <a:gd name="connsiteX8" fmla="*/ 94464 w 1966743"/>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445 w 1872279"/>
              <a:gd name="connsiteY7" fmla="*/ 387699 h 1016748"/>
              <a:gd name="connsiteX8" fmla="*/ 0 w 1872279"/>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0 w 1872279"/>
              <a:gd name="connsiteY7" fmla="*/ 0 h 1016748"/>
              <a:gd name="connsiteX0" fmla="*/ 0 w 1872279"/>
              <a:gd name="connsiteY0" fmla="*/ 0 h 1014367"/>
              <a:gd name="connsiteX1" fmla="*/ 1872279 w 1872279"/>
              <a:gd name="connsiteY1" fmla="*/ 1 h 1014367"/>
              <a:gd name="connsiteX2" fmla="*/ 1872279 w 1872279"/>
              <a:gd name="connsiteY2" fmla="*/ 1 h 1014367"/>
              <a:gd name="connsiteX3" fmla="*/ 1872279 w 1872279"/>
              <a:gd name="connsiteY3" fmla="*/ 629050 h 1014367"/>
              <a:gd name="connsiteX4" fmla="*/ 1486962 w 1872279"/>
              <a:gd name="connsiteY4" fmla="*/ 1014367 h 1014367"/>
              <a:gd name="connsiteX5" fmla="*/ 445 w 1872279"/>
              <a:gd name="connsiteY5" fmla="*/ 1014367 h 1014367"/>
              <a:gd name="connsiteX6" fmla="*/ 445 w 1872279"/>
              <a:gd name="connsiteY6" fmla="*/ 1014367 h 1014367"/>
              <a:gd name="connsiteX7" fmla="*/ 0 w 1872279"/>
              <a:gd name="connsiteY7" fmla="*/ 0 h 10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279" h="1014367">
                <a:moveTo>
                  <a:pt x="0" y="0"/>
                </a:moveTo>
                <a:lnTo>
                  <a:pt x="1872279" y="1"/>
                </a:lnTo>
                <a:lnTo>
                  <a:pt x="1872279" y="1"/>
                </a:lnTo>
                <a:lnTo>
                  <a:pt x="1872279" y="629050"/>
                </a:lnTo>
                <a:cubicBezTo>
                  <a:pt x="1872279" y="841855"/>
                  <a:pt x="1699767" y="1014367"/>
                  <a:pt x="1486962" y="1014367"/>
                </a:cubicBezTo>
                <a:lnTo>
                  <a:pt x="445" y="1014367"/>
                </a:lnTo>
                <a:lnTo>
                  <a:pt x="445" y="1014367"/>
                </a:lnTo>
                <a:cubicBezTo>
                  <a:pt x="297" y="675451"/>
                  <a:pt x="148" y="338916"/>
                  <a:pt x="0"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nSpc>
                <a:spcPct val="90000"/>
              </a:lnSpc>
            </a:pPr>
            <a:endParaRPr lang="nl-NL" sz="1100" dirty="0">
              <a:solidFill>
                <a:srgbClr val="004D7D"/>
              </a:solidFill>
              <a:cs typeface="Open Sans"/>
            </a:endParaRPr>
          </a:p>
          <a:p>
            <a:pPr algn="ctr">
              <a:lnSpc>
                <a:spcPct val="90000"/>
              </a:lnSpc>
            </a:pPr>
            <a:endParaRPr lang="nl-NL" sz="1100" dirty="0">
              <a:solidFill>
                <a:srgbClr val="004D7D"/>
              </a:solidFill>
              <a:cs typeface="Open Sans"/>
            </a:endParaRPr>
          </a:p>
          <a:p>
            <a:pPr algn="ctr">
              <a:lnSpc>
                <a:spcPct val="90000"/>
              </a:lnSpc>
            </a:pPr>
            <a:r>
              <a:rPr lang="en-GB" sz="1400" noProof="0" dirty="0">
                <a:solidFill>
                  <a:srgbClr val="004D7D"/>
                </a:solidFill>
                <a:cs typeface="Open Sans"/>
              </a:rPr>
              <a:t>Very high </a:t>
            </a:r>
            <a:br>
              <a:rPr lang="en-GB" sz="1400" noProof="0" dirty="0">
                <a:solidFill>
                  <a:srgbClr val="004D7D"/>
                </a:solidFill>
                <a:cs typeface="Open Sans"/>
              </a:rPr>
            </a:br>
            <a:r>
              <a:rPr lang="en-GB" sz="1400" noProof="0" dirty="0">
                <a:solidFill>
                  <a:srgbClr val="004D7D"/>
                </a:solidFill>
                <a:cs typeface="Open Sans"/>
              </a:rPr>
              <a:t>customer satisfaction</a:t>
            </a:r>
          </a:p>
        </p:txBody>
      </p:sp>
      <p:sp>
        <p:nvSpPr>
          <p:cNvPr id="206" name="Round Diagonal Corner Rectangle 205">
            <a:hlinkHover r:id="" action="ppaction://noaction"/>
          </p:cNvPr>
          <p:cNvSpPr/>
          <p:nvPr userDrawn="1"/>
        </p:nvSpPr>
        <p:spPr bwMode="gray">
          <a:xfrm>
            <a:off x="4660190" y="3252843"/>
            <a:ext cx="2065383"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marL="0" indent="0" algn="ctr">
              <a:lnSpc>
                <a:spcPct val="90000"/>
              </a:lnSpc>
              <a:buFont typeface="Arial" panose="020B0604020202020204" pitchFamily="34" charset="0"/>
              <a:buNone/>
            </a:pPr>
            <a:r>
              <a:rPr lang="en-GB" sz="1400" noProof="0" dirty="0">
                <a:solidFill>
                  <a:srgbClr val="004D7D"/>
                </a:solidFill>
                <a:cs typeface="Open Sans"/>
              </a:rPr>
              <a:t>Active in 26 countries</a:t>
            </a:r>
          </a:p>
        </p:txBody>
      </p:sp>
      <p:grpSp>
        <p:nvGrpSpPr>
          <p:cNvPr id="7" name="Group 6"/>
          <p:cNvGrpSpPr/>
          <p:nvPr userDrawn="1"/>
        </p:nvGrpSpPr>
        <p:grpSpPr>
          <a:xfrm>
            <a:off x="5261215" y="1339536"/>
            <a:ext cx="904105" cy="273208"/>
            <a:chOff x="5300839" y="1436521"/>
            <a:chExt cx="904105" cy="273208"/>
          </a:xfrm>
        </p:grpSpPr>
        <p:sp>
          <p:nvSpPr>
            <p:cNvPr id="98" name="Freeform 6"/>
            <p:cNvSpPr>
              <a:spLocks noEditPoints="1"/>
            </p:cNvSpPr>
            <p:nvPr userDrawn="1"/>
          </p:nvSpPr>
          <p:spPr bwMode="auto">
            <a:xfrm>
              <a:off x="5300839" y="1436521"/>
              <a:ext cx="675784" cy="273208"/>
            </a:xfrm>
            <a:custGeom>
              <a:avLst/>
              <a:gdLst>
                <a:gd name="T0" fmla="*/ 624 w 803"/>
                <a:gd name="T1" fmla="*/ 2 h 361"/>
                <a:gd name="T2" fmla="*/ 459 w 803"/>
                <a:gd name="T3" fmla="*/ 111 h 361"/>
                <a:gd name="T4" fmla="*/ 294 w 803"/>
                <a:gd name="T5" fmla="*/ 2 h 361"/>
                <a:gd name="T6" fmla="*/ 144 w 803"/>
                <a:gd name="T7" fmla="*/ 83 h 361"/>
                <a:gd name="T8" fmla="*/ 144 w 803"/>
                <a:gd name="T9" fmla="*/ 0 h 361"/>
                <a:gd name="T10" fmla="*/ 0 w 803"/>
                <a:gd name="T11" fmla="*/ 55 h 361"/>
                <a:gd name="T12" fmla="*/ 0 w 803"/>
                <a:gd name="T13" fmla="*/ 129 h 361"/>
                <a:gd name="T14" fmla="*/ 55 w 803"/>
                <a:gd name="T15" fmla="*/ 122 h 361"/>
                <a:gd name="T16" fmla="*/ 55 w 803"/>
                <a:gd name="T17" fmla="*/ 361 h 361"/>
                <a:gd name="T18" fmla="*/ 144 w 803"/>
                <a:gd name="T19" fmla="*/ 361 h 361"/>
                <a:gd name="T20" fmla="*/ 144 w 803"/>
                <a:gd name="T21" fmla="*/ 280 h 361"/>
                <a:gd name="T22" fmla="*/ 294 w 803"/>
                <a:gd name="T23" fmla="*/ 361 h 361"/>
                <a:gd name="T24" fmla="*/ 459 w 803"/>
                <a:gd name="T25" fmla="*/ 252 h 361"/>
                <a:gd name="T26" fmla="*/ 624 w 803"/>
                <a:gd name="T27" fmla="*/ 361 h 361"/>
                <a:gd name="T28" fmla="*/ 803 w 803"/>
                <a:gd name="T29" fmla="*/ 181 h 361"/>
                <a:gd name="T30" fmla="*/ 624 w 803"/>
                <a:gd name="T31" fmla="*/ 2 h 361"/>
                <a:gd name="T32" fmla="*/ 294 w 803"/>
                <a:gd name="T33" fmla="*/ 266 h 361"/>
                <a:gd name="T34" fmla="*/ 210 w 803"/>
                <a:gd name="T35" fmla="*/ 181 h 361"/>
                <a:gd name="T36" fmla="*/ 294 w 803"/>
                <a:gd name="T37" fmla="*/ 97 h 361"/>
                <a:gd name="T38" fmla="*/ 378 w 803"/>
                <a:gd name="T39" fmla="*/ 181 h 361"/>
                <a:gd name="T40" fmla="*/ 294 w 803"/>
                <a:gd name="T41" fmla="*/ 266 h 361"/>
                <a:gd name="T42" fmla="*/ 624 w 803"/>
                <a:gd name="T43" fmla="*/ 266 h 361"/>
                <a:gd name="T44" fmla="*/ 539 w 803"/>
                <a:gd name="T45" fmla="*/ 181 h 361"/>
                <a:gd name="T46" fmla="*/ 624 w 803"/>
                <a:gd name="T47" fmla="*/ 97 h 361"/>
                <a:gd name="T48" fmla="*/ 708 w 803"/>
                <a:gd name="T49" fmla="*/ 181 h 361"/>
                <a:gd name="T50" fmla="*/ 624 w 803"/>
                <a:gd name="T51" fmla="*/ 26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3" h="361">
                  <a:moveTo>
                    <a:pt x="624" y="2"/>
                  </a:moveTo>
                  <a:cubicBezTo>
                    <a:pt x="550" y="2"/>
                    <a:pt x="486" y="47"/>
                    <a:pt x="459" y="111"/>
                  </a:cubicBezTo>
                  <a:cubicBezTo>
                    <a:pt x="431" y="47"/>
                    <a:pt x="368" y="2"/>
                    <a:pt x="294" y="2"/>
                  </a:cubicBezTo>
                  <a:cubicBezTo>
                    <a:pt x="231" y="2"/>
                    <a:pt x="176" y="34"/>
                    <a:pt x="144" y="83"/>
                  </a:cubicBezTo>
                  <a:cubicBezTo>
                    <a:pt x="144" y="0"/>
                    <a:pt x="144" y="0"/>
                    <a:pt x="144" y="0"/>
                  </a:cubicBezTo>
                  <a:cubicBezTo>
                    <a:pt x="0" y="55"/>
                    <a:pt x="0" y="55"/>
                    <a:pt x="0" y="55"/>
                  </a:cubicBezTo>
                  <a:cubicBezTo>
                    <a:pt x="0" y="129"/>
                    <a:pt x="0" y="129"/>
                    <a:pt x="0" y="129"/>
                  </a:cubicBezTo>
                  <a:cubicBezTo>
                    <a:pt x="55" y="122"/>
                    <a:pt x="55" y="122"/>
                    <a:pt x="55" y="122"/>
                  </a:cubicBezTo>
                  <a:cubicBezTo>
                    <a:pt x="55" y="361"/>
                    <a:pt x="55" y="361"/>
                    <a:pt x="55" y="361"/>
                  </a:cubicBezTo>
                  <a:cubicBezTo>
                    <a:pt x="144" y="361"/>
                    <a:pt x="144" y="361"/>
                    <a:pt x="144" y="361"/>
                  </a:cubicBezTo>
                  <a:cubicBezTo>
                    <a:pt x="144" y="280"/>
                    <a:pt x="144" y="280"/>
                    <a:pt x="144" y="280"/>
                  </a:cubicBezTo>
                  <a:cubicBezTo>
                    <a:pt x="176" y="329"/>
                    <a:pt x="231" y="361"/>
                    <a:pt x="294" y="361"/>
                  </a:cubicBezTo>
                  <a:cubicBezTo>
                    <a:pt x="368" y="361"/>
                    <a:pt x="431" y="316"/>
                    <a:pt x="459" y="252"/>
                  </a:cubicBezTo>
                  <a:cubicBezTo>
                    <a:pt x="486" y="316"/>
                    <a:pt x="550" y="361"/>
                    <a:pt x="624" y="361"/>
                  </a:cubicBezTo>
                  <a:cubicBezTo>
                    <a:pt x="722" y="361"/>
                    <a:pt x="803" y="280"/>
                    <a:pt x="803" y="181"/>
                  </a:cubicBezTo>
                  <a:cubicBezTo>
                    <a:pt x="803" y="82"/>
                    <a:pt x="722" y="2"/>
                    <a:pt x="624" y="2"/>
                  </a:cubicBezTo>
                  <a:close/>
                  <a:moveTo>
                    <a:pt x="294" y="266"/>
                  </a:moveTo>
                  <a:cubicBezTo>
                    <a:pt x="247" y="266"/>
                    <a:pt x="210" y="228"/>
                    <a:pt x="210" y="181"/>
                  </a:cubicBezTo>
                  <a:cubicBezTo>
                    <a:pt x="210" y="135"/>
                    <a:pt x="247" y="97"/>
                    <a:pt x="294" y="97"/>
                  </a:cubicBezTo>
                  <a:cubicBezTo>
                    <a:pt x="340" y="97"/>
                    <a:pt x="378" y="135"/>
                    <a:pt x="378" y="181"/>
                  </a:cubicBezTo>
                  <a:cubicBezTo>
                    <a:pt x="378" y="228"/>
                    <a:pt x="340" y="266"/>
                    <a:pt x="294" y="266"/>
                  </a:cubicBezTo>
                  <a:close/>
                  <a:moveTo>
                    <a:pt x="624" y="266"/>
                  </a:moveTo>
                  <a:cubicBezTo>
                    <a:pt x="577" y="266"/>
                    <a:pt x="539" y="228"/>
                    <a:pt x="539" y="181"/>
                  </a:cubicBezTo>
                  <a:cubicBezTo>
                    <a:pt x="539" y="135"/>
                    <a:pt x="577" y="97"/>
                    <a:pt x="624" y="97"/>
                  </a:cubicBezTo>
                  <a:cubicBezTo>
                    <a:pt x="670" y="97"/>
                    <a:pt x="708" y="135"/>
                    <a:pt x="708" y="181"/>
                  </a:cubicBezTo>
                  <a:cubicBezTo>
                    <a:pt x="708" y="228"/>
                    <a:pt x="670" y="266"/>
                    <a:pt x="624" y="2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05611" y="1466677"/>
              <a:ext cx="199333" cy="21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Graphic 8">
            <a:extLst>
              <a:ext uri="{FF2B5EF4-FFF2-40B4-BE49-F238E27FC236}">
                <a16:creationId xmlns:a16="http://schemas.microsoft.com/office/drawing/2014/main" id="{11BF3E6E-80EF-4A70-9A13-4E65BF0B093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081" y="3278364"/>
            <a:ext cx="468000" cy="468000"/>
          </a:xfrm>
          <a:prstGeom prst="rect">
            <a:avLst/>
          </a:prstGeom>
        </p:spPr>
      </p:pic>
      <p:sp>
        <p:nvSpPr>
          <p:cNvPr id="103" name="Freeform 6">
            <a:extLst>
              <a:ext uri="{FF2B5EF4-FFF2-40B4-BE49-F238E27FC236}">
                <a16:creationId xmlns:a16="http://schemas.microsoft.com/office/drawing/2014/main" id="{BB140452-E30D-4038-AA55-9C00D8370CFA}"/>
              </a:ext>
            </a:extLst>
          </p:cNvPr>
          <p:cNvSpPr>
            <a:spLocks/>
          </p:cNvSpPr>
          <p:nvPr userDrawn="1"/>
        </p:nvSpPr>
        <p:spPr bwMode="auto">
          <a:xfrm>
            <a:off x="5748203" y="2325712"/>
            <a:ext cx="506630" cy="314000"/>
          </a:xfrm>
          <a:custGeom>
            <a:avLst/>
            <a:gdLst>
              <a:gd name="T0" fmla="*/ 136 w 1406"/>
              <a:gd name="T1" fmla="*/ 484 h 968"/>
              <a:gd name="T2" fmla="*/ 136 w 1406"/>
              <a:gd name="T3" fmla="*/ 524 h 968"/>
              <a:gd name="T4" fmla="*/ 186 w 1406"/>
              <a:gd name="T5" fmla="*/ 534 h 968"/>
              <a:gd name="T6" fmla="*/ 194 w 1406"/>
              <a:gd name="T7" fmla="*/ 540 h 968"/>
              <a:gd name="T8" fmla="*/ 110 w 1406"/>
              <a:gd name="T9" fmla="*/ 553 h 968"/>
              <a:gd name="T10" fmla="*/ 0 w 1406"/>
              <a:gd name="T11" fmla="*/ 569 h 968"/>
              <a:gd name="T12" fmla="*/ 0 w 1406"/>
              <a:gd name="T13" fmla="*/ 577 h 968"/>
              <a:gd name="T14" fmla="*/ 17 w 1406"/>
              <a:gd name="T15" fmla="*/ 637 h 968"/>
              <a:gd name="T16" fmla="*/ 53 w 1406"/>
              <a:gd name="T17" fmla="*/ 788 h 968"/>
              <a:gd name="T18" fmla="*/ 175 w 1406"/>
              <a:gd name="T19" fmla="*/ 787 h 968"/>
              <a:gd name="T20" fmla="*/ 274 w 1406"/>
              <a:gd name="T21" fmla="*/ 647 h 968"/>
              <a:gd name="T22" fmla="*/ 288 w 1406"/>
              <a:gd name="T23" fmla="*/ 646 h 968"/>
              <a:gd name="T24" fmla="*/ 370 w 1406"/>
              <a:gd name="T25" fmla="*/ 968 h 968"/>
              <a:gd name="T26" fmla="*/ 509 w 1406"/>
              <a:gd name="T27" fmla="*/ 968 h 968"/>
              <a:gd name="T28" fmla="*/ 705 w 1406"/>
              <a:gd name="T29" fmla="*/ 676 h 968"/>
              <a:gd name="T30" fmla="*/ 773 w 1406"/>
              <a:gd name="T31" fmla="*/ 642 h 968"/>
              <a:gd name="T32" fmla="*/ 991 w 1406"/>
              <a:gd name="T33" fmla="*/ 633 h 968"/>
              <a:gd name="T34" fmla="*/ 1030 w 1406"/>
              <a:gd name="T35" fmla="*/ 615 h 968"/>
              <a:gd name="T36" fmla="*/ 991 w 1406"/>
              <a:gd name="T37" fmla="*/ 578 h 968"/>
              <a:gd name="T38" fmla="*/ 1021 w 1406"/>
              <a:gd name="T39" fmla="*/ 564 h 968"/>
              <a:gd name="T40" fmla="*/ 1046 w 1406"/>
              <a:gd name="T41" fmla="*/ 553 h 968"/>
              <a:gd name="T42" fmla="*/ 1098 w 1406"/>
              <a:gd name="T43" fmla="*/ 547 h 968"/>
              <a:gd name="T44" fmla="*/ 1309 w 1406"/>
              <a:gd name="T45" fmla="*/ 524 h 968"/>
              <a:gd name="T46" fmla="*/ 1406 w 1406"/>
              <a:gd name="T47" fmla="*/ 484 h 968"/>
              <a:gd name="T48" fmla="*/ 1309 w 1406"/>
              <a:gd name="T49" fmla="*/ 443 h 968"/>
              <a:gd name="T50" fmla="*/ 1098 w 1406"/>
              <a:gd name="T51" fmla="*/ 421 h 968"/>
              <a:gd name="T52" fmla="*/ 1046 w 1406"/>
              <a:gd name="T53" fmla="*/ 415 h 968"/>
              <a:gd name="T54" fmla="*/ 1021 w 1406"/>
              <a:gd name="T55" fmla="*/ 404 h 968"/>
              <a:gd name="T56" fmla="*/ 991 w 1406"/>
              <a:gd name="T57" fmla="*/ 390 h 968"/>
              <a:gd name="T58" fmla="*/ 1030 w 1406"/>
              <a:gd name="T59" fmla="*/ 353 h 968"/>
              <a:gd name="T60" fmla="*/ 991 w 1406"/>
              <a:gd name="T61" fmla="*/ 335 h 968"/>
              <a:gd name="T62" fmla="*/ 773 w 1406"/>
              <a:gd name="T63" fmla="*/ 326 h 968"/>
              <a:gd name="T64" fmla="*/ 705 w 1406"/>
              <a:gd name="T65" fmla="*/ 292 h 968"/>
              <a:gd name="T66" fmla="*/ 509 w 1406"/>
              <a:gd name="T67" fmla="*/ 0 h 968"/>
              <a:gd name="T68" fmla="*/ 370 w 1406"/>
              <a:gd name="T69" fmla="*/ 0 h 968"/>
              <a:gd name="T70" fmla="*/ 288 w 1406"/>
              <a:gd name="T71" fmla="*/ 322 h 968"/>
              <a:gd name="T72" fmla="*/ 274 w 1406"/>
              <a:gd name="T73" fmla="*/ 321 h 968"/>
              <a:gd name="T74" fmla="*/ 175 w 1406"/>
              <a:gd name="T75" fmla="*/ 181 h 968"/>
              <a:gd name="T76" fmla="*/ 53 w 1406"/>
              <a:gd name="T77" fmla="*/ 180 h 968"/>
              <a:gd name="T78" fmla="*/ 17 w 1406"/>
              <a:gd name="T79" fmla="*/ 331 h 968"/>
              <a:gd name="T80" fmla="*/ 0 w 1406"/>
              <a:gd name="T81" fmla="*/ 391 h 968"/>
              <a:gd name="T82" fmla="*/ 0 w 1406"/>
              <a:gd name="T83" fmla="*/ 399 h 968"/>
              <a:gd name="T84" fmla="*/ 110 w 1406"/>
              <a:gd name="T85" fmla="*/ 415 h 968"/>
              <a:gd name="T86" fmla="*/ 194 w 1406"/>
              <a:gd name="T87" fmla="*/ 428 h 968"/>
              <a:gd name="T88" fmla="*/ 186 w 1406"/>
              <a:gd name="T89" fmla="*/ 434 h 968"/>
              <a:gd name="T90" fmla="*/ 136 w 1406"/>
              <a:gd name="T91" fmla="*/ 443 h 968"/>
              <a:gd name="T92" fmla="*/ 136 w 1406"/>
              <a:gd name="T93" fmla="*/ 48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6" h="968">
                <a:moveTo>
                  <a:pt x="136" y="484"/>
                </a:moveTo>
                <a:cubicBezTo>
                  <a:pt x="136" y="524"/>
                  <a:pt x="136" y="524"/>
                  <a:pt x="136" y="524"/>
                </a:cubicBezTo>
                <a:cubicBezTo>
                  <a:pt x="136" y="524"/>
                  <a:pt x="175" y="532"/>
                  <a:pt x="186" y="534"/>
                </a:cubicBezTo>
                <a:cubicBezTo>
                  <a:pt x="196" y="535"/>
                  <a:pt x="194" y="540"/>
                  <a:pt x="194" y="540"/>
                </a:cubicBezTo>
                <a:cubicBezTo>
                  <a:pt x="110" y="553"/>
                  <a:pt x="110" y="553"/>
                  <a:pt x="110" y="553"/>
                </a:cubicBezTo>
                <a:cubicBezTo>
                  <a:pt x="0" y="569"/>
                  <a:pt x="0" y="569"/>
                  <a:pt x="0" y="569"/>
                </a:cubicBezTo>
                <a:cubicBezTo>
                  <a:pt x="0" y="577"/>
                  <a:pt x="0" y="577"/>
                  <a:pt x="0" y="577"/>
                </a:cubicBezTo>
                <a:cubicBezTo>
                  <a:pt x="17" y="637"/>
                  <a:pt x="17" y="637"/>
                  <a:pt x="17" y="637"/>
                </a:cubicBezTo>
                <a:cubicBezTo>
                  <a:pt x="53" y="788"/>
                  <a:pt x="53" y="788"/>
                  <a:pt x="53" y="788"/>
                </a:cubicBezTo>
                <a:cubicBezTo>
                  <a:pt x="175" y="787"/>
                  <a:pt x="175" y="787"/>
                  <a:pt x="175" y="787"/>
                </a:cubicBezTo>
                <a:cubicBezTo>
                  <a:pt x="175" y="787"/>
                  <a:pt x="269" y="650"/>
                  <a:pt x="274" y="647"/>
                </a:cubicBezTo>
                <a:cubicBezTo>
                  <a:pt x="280" y="645"/>
                  <a:pt x="288" y="646"/>
                  <a:pt x="288" y="646"/>
                </a:cubicBezTo>
                <a:cubicBezTo>
                  <a:pt x="370" y="968"/>
                  <a:pt x="370" y="968"/>
                  <a:pt x="370" y="968"/>
                </a:cubicBezTo>
                <a:cubicBezTo>
                  <a:pt x="509" y="968"/>
                  <a:pt x="509" y="968"/>
                  <a:pt x="509" y="968"/>
                </a:cubicBezTo>
                <a:cubicBezTo>
                  <a:pt x="705" y="676"/>
                  <a:pt x="705" y="676"/>
                  <a:pt x="705" y="676"/>
                </a:cubicBezTo>
                <a:cubicBezTo>
                  <a:pt x="773" y="642"/>
                  <a:pt x="773" y="642"/>
                  <a:pt x="773" y="642"/>
                </a:cubicBezTo>
                <a:cubicBezTo>
                  <a:pt x="991" y="633"/>
                  <a:pt x="991" y="633"/>
                  <a:pt x="991" y="633"/>
                </a:cubicBezTo>
                <a:cubicBezTo>
                  <a:pt x="1030" y="615"/>
                  <a:pt x="1030" y="615"/>
                  <a:pt x="1030" y="615"/>
                </a:cubicBezTo>
                <a:cubicBezTo>
                  <a:pt x="991" y="578"/>
                  <a:pt x="991" y="578"/>
                  <a:pt x="991" y="578"/>
                </a:cubicBezTo>
                <a:cubicBezTo>
                  <a:pt x="1021" y="564"/>
                  <a:pt x="1021" y="564"/>
                  <a:pt x="1021" y="564"/>
                </a:cubicBezTo>
                <a:cubicBezTo>
                  <a:pt x="1046" y="553"/>
                  <a:pt x="1046" y="553"/>
                  <a:pt x="1046" y="553"/>
                </a:cubicBezTo>
                <a:cubicBezTo>
                  <a:pt x="1098" y="547"/>
                  <a:pt x="1098" y="547"/>
                  <a:pt x="1098" y="547"/>
                </a:cubicBezTo>
                <a:cubicBezTo>
                  <a:pt x="1098" y="547"/>
                  <a:pt x="1254" y="534"/>
                  <a:pt x="1309" y="524"/>
                </a:cubicBezTo>
                <a:cubicBezTo>
                  <a:pt x="1363" y="515"/>
                  <a:pt x="1406" y="484"/>
                  <a:pt x="1406" y="484"/>
                </a:cubicBezTo>
                <a:cubicBezTo>
                  <a:pt x="1406" y="484"/>
                  <a:pt x="1363" y="453"/>
                  <a:pt x="1309" y="443"/>
                </a:cubicBezTo>
                <a:cubicBezTo>
                  <a:pt x="1254" y="434"/>
                  <a:pt x="1098" y="421"/>
                  <a:pt x="1098" y="421"/>
                </a:cubicBezTo>
                <a:cubicBezTo>
                  <a:pt x="1046" y="415"/>
                  <a:pt x="1046" y="415"/>
                  <a:pt x="1046" y="415"/>
                </a:cubicBezTo>
                <a:cubicBezTo>
                  <a:pt x="1021" y="404"/>
                  <a:pt x="1021" y="404"/>
                  <a:pt x="1021" y="404"/>
                </a:cubicBezTo>
                <a:cubicBezTo>
                  <a:pt x="991" y="390"/>
                  <a:pt x="991" y="390"/>
                  <a:pt x="991" y="390"/>
                </a:cubicBezTo>
                <a:cubicBezTo>
                  <a:pt x="1030" y="353"/>
                  <a:pt x="1030" y="353"/>
                  <a:pt x="1030" y="353"/>
                </a:cubicBezTo>
                <a:cubicBezTo>
                  <a:pt x="991" y="335"/>
                  <a:pt x="991" y="335"/>
                  <a:pt x="991" y="335"/>
                </a:cubicBezTo>
                <a:cubicBezTo>
                  <a:pt x="773" y="326"/>
                  <a:pt x="773" y="326"/>
                  <a:pt x="773" y="326"/>
                </a:cubicBezTo>
                <a:cubicBezTo>
                  <a:pt x="705" y="292"/>
                  <a:pt x="705" y="292"/>
                  <a:pt x="705" y="292"/>
                </a:cubicBezTo>
                <a:cubicBezTo>
                  <a:pt x="509" y="0"/>
                  <a:pt x="509" y="0"/>
                  <a:pt x="509" y="0"/>
                </a:cubicBezTo>
                <a:cubicBezTo>
                  <a:pt x="370" y="0"/>
                  <a:pt x="370" y="0"/>
                  <a:pt x="370" y="0"/>
                </a:cubicBezTo>
                <a:cubicBezTo>
                  <a:pt x="288" y="322"/>
                  <a:pt x="288" y="322"/>
                  <a:pt x="288" y="322"/>
                </a:cubicBezTo>
                <a:cubicBezTo>
                  <a:pt x="288" y="322"/>
                  <a:pt x="280" y="323"/>
                  <a:pt x="274" y="321"/>
                </a:cubicBezTo>
                <a:cubicBezTo>
                  <a:pt x="269" y="318"/>
                  <a:pt x="175" y="181"/>
                  <a:pt x="175" y="181"/>
                </a:cubicBezTo>
                <a:cubicBezTo>
                  <a:pt x="53" y="180"/>
                  <a:pt x="53" y="180"/>
                  <a:pt x="53" y="180"/>
                </a:cubicBezTo>
                <a:cubicBezTo>
                  <a:pt x="17" y="331"/>
                  <a:pt x="17" y="331"/>
                  <a:pt x="17" y="331"/>
                </a:cubicBezTo>
                <a:cubicBezTo>
                  <a:pt x="0" y="391"/>
                  <a:pt x="0" y="391"/>
                  <a:pt x="0" y="391"/>
                </a:cubicBezTo>
                <a:cubicBezTo>
                  <a:pt x="0" y="399"/>
                  <a:pt x="0" y="399"/>
                  <a:pt x="0" y="399"/>
                </a:cubicBezTo>
                <a:cubicBezTo>
                  <a:pt x="110" y="415"/>
                  <a:pt x="110" y="415"/>
                  <a:pt x="110" y="415"/>
                </a:cubicBezTo>
                <a:cubicBezTo>
                  <a:pt x="194" y="428"/>
                  <a:pt x="194" y="428"/>
                  <a:pt x="194" y="428"/>
                </a:cubicBezTo>
                <a:cubicBezTo>
                  <a:pt x="194" y="428"/>
                  <a:pt x="196" y="433"/>
                  <a:pt x="186" y="434"/>
                </a:cubicBezTo>
                <a:cubicBezTo>
                  <a:pt x="175" y="436"/>
                  <a:pt x="136" y="443"/>
                  <a:pt x="136" y="443"/>
                </a:cubicBezTo>
                <a:lnTo>
                  <a:pt x="136" y="484"/>
                </a:lnTo>
                <a:close/>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en-GB" dirty="0"/>
          </a:p>
        </p:txBody>
      </p:sp>
      <p:pic>
        <p:nvPicPr>
          <p:cNvPr id="13" name="Graphic 12">
            <a:extLst>
              <a:ext uri="{FF2B5EF4-FFF2-40B4-BE49-F238E27FC236}">
                <a16:creationId xmlns:a16="http://schemas.microsoft.com/office/drawing/2014/main" id="{2001B0AB-4A54-4E40-AE33-1894A0D8F6C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8185" y="2248712"/>
            <a:ext cx="468000" cy="468000"/>
          </a:xfrm>
          <a:prstGeom prst="rect">
            <a:avLst/>
          </a:prstGeom>
        </p:spPr>
      </p:pic>
      <p:pic>
        <p:nvPicPr>
          <p:cNvPr id="17" name="Graphic 16">
            <a:extLst>
              <a:ext uri="{FF2B5EF4-FFF2-40B4-BE49-F238E27FC236}">
                <a16:creationId xmlns:a16="http://schemas.microsoft.com/office/drawing/2014/main" id="{03E97F65-B4CC-41AC-9298-F4C15B36DFC9}"/>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6835" y="1242140"/>
            <a:ext cx="468000" cy="468000"/>
          </a:xfrm>
          <a:prstGeom prst="rect">
            <a:avLst/>
          </a:prstGeom>
        </p:spPr>
      </p:pic>
      <p:pic>
        <p:nvPicPr>
          <p:cNvPr id="24" name="Graphic 23" descr="Marker">
            <a:extLst>
              <a:ext uri="{FF2B5EF4-FFF2-40B4-BE49-F238E27FC236}">
                <a16:creationId xmlns:a16="http://schemas.microsoft.com/office/drawing/2014/main" id="{1111866C-7F33-4569-8E24-509E6FA583AF}"/>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0134" y="1214986"/>
            <a:ext cx="576000" cy="576000"/>
          </a:xfrm>
          <a:prstGeom prst="rect">
            <a:avLst/>
          </a:prstGeom>
        </p:spPr>
      </p:pic>
      <p:sp>
        <p:nvSpPr>
          <p:cNvPr id="84" name="Graphic 18">
            <a:extLst>
              <a:ext uri="{FF2B5EF4-FFF2-40B4-BE49-F238E27FC236}">
                <a16:creationId xmlns:a16="http://schemas.microsoft.com/office/drawing/2014/main" id="{8E18DA39-773E-415C-8523-9AADDFB65C6E}"/>
              </a:ext>
            </a:extLst>
          </p:cNvPr>
          <p:cNvSpPr/>
          <p:nvPr userDrawn="1"/>
        </p:nvSpPr>
        <p:spPr>
          <a:xfrm rot="18900000">
            <a:off x="5134468" y="2261397"/>
            <a:ext cx="448500" cy="419250"/>
          </a:xfrm>
          <a:custGeom>
            <a:avLst/>
            <a:gdLst>
              <a:gd name="connsiteX0" fmla="*/ 123741 w 448500"/>
              <a:gd name="connsiteY0" fmla="*/ 1866 h 419250"/>
              <a:gd name="connsiteX1" fmla="*/ 166641 w 448500"/>
              <a:gd name="connsiteY1" fmla="*/ 1866 h 419250"/>
              <a:gd name="connsiteX2" fmla="*/ 269991 w 448500"/>
              <a:gd name="connsiteY2" fmla="*/ 180291 h 419250"/>
              <a:gd name="connsiteX3" fmla="*/ 396741 w 448500"/>
              <a:gd name="connsiteY3" fmla="*/ 180291 h 419250"/>
              <a:gd name="connsiteX4" fmla="*/ 450366 w 448500"/>
              <a:gd name="connsiteY4" fmla="*/ 208566 h 419250"/>
              <a:gd name="connsiteX5" fmla="*/ 405029 w 448500"/>
              <a:gd name="connsiteY5" fmla="*/ 243666 h 419250"/>
              <a:gd name="connsiteX6" fmla="*/ 269991 w 448500"/>
              <a:gd name="connsiteY6" fmla="*/ 243666 h 419250"/>
              <a:gd name="connsiteX7" fmla="*/ 167129 w 448500"/>
              <a:gd name="connsiteY7" fmla="*/ 422091 h 419250"/>
              <a:gd name="connsiteX8" fmla="*/ 123741 w 448500"/>
              <a:gd name="connsiteY8" fmla="*/ 422091 h 419250"/>
              <a:gd name="connsiteX9" fmla="*/ 177854 w 448500"/>
              <a:gd name="connsiteY9" fmla="*/ 241716 h 419250"/>
              <a:gd name="connsiteX10" fmla="*/ 99854 w 448500"/>
              <a:gd name="connsiteY10" fmla="*/ 242691 h 419250"/>
              <a:gd name="connsiteX11" fmla="*/ 46229 w 448500"/>
              <a:gd name="connsiteY11" fmla="*/ 289491 h 419250"/>
              <a:gd name="connsiteX12" fmla="*/ 1866 w 448500"/>
              <a:gd name="connsiteY12" fmla="*/ 289491 h 419250"/>
              <a:gd name="connsiteX13" fmla="*/ 37941 w 448500"/>
              <a:gd name="connsiteY13" fmla="*/ 211979 h 419250"/>
              <a:gd name="connsiteX14" fmla="*/ 1866 w 448500"/>
              <a:gd name="connsiteY14" fmla="*/ 136416 h 419250"/>
              <a:gd name="connsiteX15" fmla="*/ 46229 w 448500"/>
              <a:gd name="connsiteY15" fmla="*/ 136416 h 419250"/>
              <a:gd name="connsiteX16" fmla="*/ 99854 w 448500"/>
              <a:gd name="connsiteY16" fmla="*/ 180291 h 419250"/>
              <a:gd name="connsiteX17" fmla="*/ 177854 w 448500"/>
              <a:gd name="connsiteY17" fmla="*/ 178829 h 419250"/>
              <a:gd name="connsiteX18" fmla="*/ 123741 w 448500"/>
              <a:gd name="connsiteY18" fmla="*/ 1866 h 4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8500" h="419250">
                <a:moveTo>
                  <a:pt x="123741" y="1866"/>
                </a:moveTo>
                <a:lnTo>
                  <a:pt x="166641" y="1866"/>
                </a:lnTo>
                <a:lnTo>
                  <a:pt x="269991" y="180291"/>
                </a:lnTo>
                <a:cubicBezTo>
                  <a:pt x="269991" y="180291"/>
                  <a:pt x="370904" y="180291"/>
                  <a:pt x="396741" y="180291"/>
                </a:cubicBezTo>
                <a:cubicBezTo>
                  <a:pt x="419166" y="180291"/>
                  <a:pt x="450366" y="191504"/>
                  <a:pt x="450366" y="208566"/>
                </a:cubicBezTo>
                <a:cubicBezTo>
                  <a:pt x="450366" y="229041"/>
                  <a:pt x="421604" y="242204"/>
                  <a:pt x="405029" y="243666"/>
                </a:cubicBezTo>
                <a:cubicBezTo>
                  <a:pt x="388454" y="244641"/>
                  <a:pt x="269991" y="243666"/>
                  <a:pt x="269991" y="243666"/>
                </a:cubicBezTo>
                <a:lnTo>
                  <a:pt x="167129" y="422091"/>
                </a:lnTo>
                <a:lnTo>
                  <a:pt x="123741" y="422091"/>
                </a:lnTo>
                <a:lnTo>
                  <a:pt x="177854" y="241716"/>
                </a:lnTo>
                <a:lnTo>
                  <a:pt x="99854" y="242691"/>
                </a:lnTo>
                <a:lnTo>
                  <a:pt x="46229" y="289491"/>
                </a:lnTo>
                <a:lnTo>
                  <a:pt x="1866" y="289491"/>
                </a:lnTo>
                <a:lnTo>
                  <a:pt x="37941" y="211979"/>
                </a:lnTo>
                <a:lnTo>
                  <a:pt x="1866" y="136416"/>
                </a:lnTo>
                <a:lnTo>
                  <a:pt x="46229" y="136416"/>
                </a:lnTo>
                <a:lnTo>
                  <a:pt x="99854" y="180291"/>
                </a:lnTo>
                <a:lnTo>
                  <a:pt x="177854" y="178829"/>
                </a:lnTo>
                <a:lnTo>
                  <a:pt x="123741" y="1866"/>
                </a:lnTo>
                <a:close/>
              </a:path>
            </a:pathLst>
          </a:custGeom>
          <a:solidFill>
            <a:schemeClr val="accent1"/>
          </a:solidFill>
          <a:ln w="4862" cap="flat">
            <a:noFill/>
            <a:prstDash val="solid"/>
            <a:miter/>
          </a:ln>
        </p:spPr>
        <p:txBody>
          <a:bodyPr rtlCol="0" anchor="ctr"/>
          <a:lstStyle/>
          <a:p>
            <a:endParaRPr lang="nl-NL"/>
          </a:p>
        </p:txBody>
      </p:sp>
    </p:spTree>
    <p:extLst>
      <p:ext uri="{BB962C8B-B14F-4D97-AF65-F5344CB8AC3E}">
        <p14:creationId xmlns:p14="http://schemas.microsoft.com/office/powerpoint/2010/main" val="18815636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ctangle 3"/>
          <p:cNvSpPr/>
          <p:nvPr userDrawn="1"/>
        </p:nvSpPr>
        <p:spPr bwMode="gray">
          <a:xfrm>
            <a:off x="681038" y="2741772"/>
            <a:ext cx="3834000" cy="1788480"/>
          </a:xfrm>
          <a:prstGeom prst="rect">
            <a:avLst/>
          </a:prstGeom>
          <a:solidFill>
            <a:schemeClr val="accent3"/>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6" name="Round Diagonal Corner Rectangle 15"/>
          <p:cNvSpPr/>
          <p:nvPr userDrawn="1"/>
        </p:nvSpPr>
        <p:spPr bwMode="gray">
          <a:xfrm>
            <a:off x="4834752" y="2741772"/>
            <a:ext cx="3836173" cy="1788480"/>
          </a:xfrm>
          <a:custGeom>
            <a:avLst/>
            <a:gdLst>
              <a:gd name="connsiteX0" fmla="*/ 397877 w 3834000"/>
              <a:gd name="connsiteY0" fmla="*/ 0 h 1987200"/>
              <a:gd name="connsiteX1" fmla="*/ 3834000 w 3834000"/>
              <a:gd name="connsiteY1" fmla="*/ 0 h 1987200"/>
              <a:gd name="connsiteX2" fmla="*/ 3834000 w 3834000"/>
              <a:gd name="connsiteY2" fmla="*/ 0 h 1987200"/>
              <a:gd name="connsiteX3" fmla="*/ 3834000 w 3834000"/>
              <a:gd name="connsiteY3" fmla="*/ 1589323 h 1987200"/>
              <a:gd name="connsiteX4" fmla="*/ 3436123 w 3834000"/>
              <a:gd name="connsiteY4" fmla="*/ 1987200 h 1987200"/>
              <a:gd name="connsiteX5" fmla="*/ 0 w 3834000"/>
              <a:gd name="connsiteY5" fmla="*/ 1987200 h 1987200"/>
              <a:gd name="connsiteX6" fmla="*/ 0 w 3834000"/>
              <a:gd name="connsiteY6" fmla="*/ 1987200 h 1987200"/>
              <a:gd name="connsiteX7" fmla="*/ 0 w 3834000"/>
              <a:gd name="connsiteY7" fmla="*/ 397877 h 1987200"/>
              <a:gd name="connsiteX8" fmla="*/ 397877 w 3834000"/>
              <a:gd name="connsiteY8" fmla="*/ 0 h 1987200"/>
              <a:gd name="connsiteX0" fmla="*/ 97102 w 3933275"/>
              <a:gd name="connsiteY0" fmla="*/ 0 h 1987200"/>
              <a:gd name="connsiteX1" fmla="*/ 3933275 w 3933275"/>
              <a:gd name="connsiteY1" fmla="*/ 0 h 1987200"/>
              <a:gd name="connsiteX2" fmla="*/ 3933275 w 3933275"/>
              <a:gd name="connsiteY2" fmla="*/ 0 h 1987200"/>
              <a:gd name="connsiteX3" fmla="*/ 3933275 w 3933275"/>
              <a:gd name="connsiteY3" fmla="*/ 1589323 h 1987200"/>
              <a:gd name="connsiteX4" fmla="*/ 3535398 w 3933275"/>
              <a:gd name="connsiteY4" fmla="*/ 1987200 h 1987200"/>
              <a:gd name="connsiteX5" fmla="*/ 99275 w 3933275"/>
              <a:gd name="connsiteY5" fmla="*/ 1987200 h 1987200"/>
              <a:gd name="connsiteX6" fmla="*/ 99275 w 3933275"/>
              <a:gd name="connsiteY6" fmla="*/ 1987200 h 1987200"/>
              <a:gd name="connsiteX7" fmla="*/ 99275 w 3933275"/>
              <a:gd name="connsiteY7" fmla="*/ 397877 h 1987200"/>
              <a:gd name="connsiteX8" fmla="*/ 97102 w 3933275"/>
              <a:gd name="connsiteY8" fmla="*/ 0 h 1987200"/>
              <a:gd name="connsiteX0" fmla="*/ 0 w 3836173"/>
              <a:gd name="connsiteY0" fmla="*/ 0 h 1987200"/>
              <a:gd name="connsiteX1" fmla="*/ 3836173 w 3836173"/>
              <a:gd name="connsiteY1" fmla="*/ 0 h 1987200"/>
              <a:gd name="connsiteX2" fmla="*/ 3836173 w 3836173"/>
              <a:gd name="connsiteY2" fmla="*/ 0 h 1987200"/>
              <a:gd name="connsiteX3" fmla="*/ 3836173 w 3836173"/>
              <a:gd name="connsiteY3" fmla="*/ 1589323 h 1987200"/>
              <a:gd name="connsiteX4" fmla="*/ 3438296 w 3836173"/>
              <a:gd name="connsiteY4" fmla="*/ 1987200 h 1987200"/>
              <a:gd name="connsiteX5" fmla="*/ 2173 w 3836173"/>
              <a:gd name="connsiteY5" fmla="*/ 1987200 h 1987200"/>
              <a:gd name="connsiteX6" fmla="*/ 2173 w 3836173"/>
              <a:gd name="connsiteY6" fmla="*/ 1987200 h 1987200"/>
              <a:gd name="connsiteX7" fmla="*/ 2173 w 3836173"/>
              <a:gd name="connsiteY7" fmla="*/ 397877 h 1987200"/>
              <a:gd name="connsiteX8" fmla="*/ 0 w 3836173"/>
              <a:gd name="connsiteY8" fmla="*/ 0 h 1987200"/>
              <a:gd name="connsiteX0" fmla="*/ 0 w 3836173"/>
              <a:gd name="connsiteY0" fmla="*/ 0 h 1987200"/>
              <a:gd name="connsiteX1" fmla="*/ 3836173 w 3836173"/>
              <a:gd name="connsiteY1" fmla="*/ 0 h 1987200"/>
              <a:gd name="connsiteX2" fmla="*/ 3836173 w 3836173"/>
              <a:gd name="connsiteY2" fmla="*/ 0 h 1987200"/>
              <a:gd name="connsiteX3" fmla="*/ 3836173 w 3836173"/>
              <a:gd name="connsiteY3" fmla="*/ 1589323 h 1987200"/>
              <a:gd name="connsiteX4" fmla="*/ 3438296 w 3836173"/>
              <a:gd name="connsiteY4" fmla="*/ 1987200 h 1987200"/>
              <a:gd name="connsiteX5" fmla="*/ 2173 w 3836173"/>
              <a:gd name="connsiteY5" fmla="*/ 1987200 h 1987200"/>
              <a:gd name="connsiteX6" fmla="*/ 2173 w 3836173"/>
              <a:gd name="connsiteY6" fmla="*/ 1987200 h 1987200"/>
              <a:gd name="connsiteX7" fmla="*/ 0 w 3836173"/>
              <a:gd name="connsiteY7" fmla="*/ 0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6173" h="1987200">
                <a:moveTo>
                  <a:pt x="0" y="0"/>
                </a:moveTo>
                <a:lnTo>
                  <a:pt x="3836173" y="0"/>
                </a:lnTo>
                <a:lnTo>
                  <a:pt x="3836173" y="0"/>
                </a:lnTo>
                <a:lnTo>
                  <a:pt x="3836173" y="1589323"/>
                </a:lnTo>
                <a:cubicBezTo>
                  <a:pt x="3836173" y="1809064"/>
                  <a:pt x="3658037" y="1987200"/>
                  <a:pt x="3438296" y="1987200"/>
                </a:cubicBezTo>
                <a:lnTo>
                  <a:pt x="2173" y="1987200"/>
                </a:lnTo>
                <a:lnTo>
                  <a:pt x="2173" y="1987200"/>
                </a:lnTo>
                <a:cubicBezTo>
                  <a:pt x="1449" y="1324800"/>
                  <a:pt x="724" y="662400"/>
                  <a:pt x="0" y="0"/>
                </a:cubicBezTo>
                <a:close/>
              </a:path>
            </a:pathLst>
          </a:custGeom>
          <a:solidFill>
            <a:schemeClr val="accent3"/>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17" name="Content Placeholder 15"/>
          <p:cNvSpPr>
            <a:spLocks noGrp="1"/>
          </p:cNvSpPr>
          <p:nvPr>
            <p:ph sz="quarter" idx="19" hasCustomPrompt="1"/>
          </p:nvPr>
        </p:nvSpPr>
        <p:spPr bwMode="gray">
          <a:xfrm>
            <a:off x="681038" y="2741773"/>
            <a:ext cx="3826794" cy="1788480"/>
          </a:xfrm>
          <a:prstGeom prst="rect">
            <a:avLst/>
          </a:prstGeom>
        </p:spPr>
        <p:txBody>
          <a:bodyPr anchor="t" anchorCtr="0"/>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Picture</a:t>
            </a:r>
          </a:p>
        </p:txBody>
      </p:sp>
      <p:sp>
        <p:nvSpPr>
          <p:cNvPr id="18" name="Content Placeholder 15"/>
          <p:cNvSpPr>
            <a:spLocks noGrp="1"/>
          </p:cNvSpPr>
          <p:nvPr>
            <p:ph sz="quarter" idx="20" hasCustomPrompt="1"/>
          </p:nvPr>
        </p:nvSpPr>
        <p:spPr bwMode="gray">
          <a:xfrm>
            <a:off x="4834751" y="2741773"/>
            <a:ext cx="3826794" cy="1788480"/>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picture</a:t>
            </a:r>
          </a:p>
        </p:txBody>
      </p:sp>
      <p:sp>
        <p:nvSpPr>
          <p:cNvPr id="12" name="Content Placeholder 2">
            <a:extLst>
              <a:ext uri="{FF2B5EF4-FFF2-40B4-BE49-F238E27FC236}">
                <a16:creationId xmlns:a16="http://schemas.microsoft.com/office/drawing/2014/main" id="{8735B5C1-1861-4C7C-B5CF-B44426657DC6}"/>
              </a:ext>
            </a:extLst>
          </p:cNvPr>
          <p:cNvSpPr>
            <a:spLocks noGrp="1"/>
          </p:cNvSpPr>
          <p:nvPr>
            <p:ph idx="1"/>
          </p:nvPr>
        </p:nvSpPr>
        <p:spPr>
          <a:xfrm>
            <a:off x="792163" y="1029601"/>
            <a:ext cx="7773988" cy="1635856"/>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Title Placeholder 1">
            <a:extLst>
              <a:ext uri="{FF2B5EF4-FFF2-40B4-BE49-F238E27FC236}">
                <a16:creationId xmlns:a16="http://schemas.microsoft.com/office/drawing/2014/main" id="{2B35C926-30FC-448B-BF1D-D9B8951C2DC5}"/>
              </a:ext>
            </a:extLst>
          </p:cNvPr>
          <p:cNvSpPr>
            <a:spLocks noGrp="1"/>
          </p:cNvSpPr>
          <p:nvPr>
            <p:ph type="title"/>
          </p:nvPr>
        </p:nvSpPr>
        <p:spPr>
          <a:xfrm>
            <a:off x="792163" y="334800"/>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2559441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Logo'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6" name="Content Placeholder 15"/>
          <p:cNvSpPr>
            <a:spLocks noGrp="1"/>
          </p:cNvSpPr>
          <p:nvPr>
            <p:ph sz="quarter" idx="19" hasCustomPrompt="1"/>
          </p:nvPr>
        </p:nvSpPr>
        <p:spPr>
          <a:xfrm>
            <a:off x="576788" y="4140720"/>
            <a:ext cx="1220787" cy="578055"/>
          </a:xfrm>
          <a:prstGeom prst="rect">
            <a:avLst/>
          </a:prstGeom>
        </p:spPr>
        <p:txBody>
          <a:bodyPr anchor="t" anchorCtr="0"/>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7" name="Content Placeholder 15"/>
          <p:cNvSpPr>
            <a:spLocks noGrp="1"/>
          </p:cNvSpPr>
          <p:nvPr>
            <p:ph sz="quarter" idx="20" hasCustomPrompt="1"/>
          </p:nvPr>
        </p:nvSpPr>
        <p:spPr>
          <a:xfrm>
            <a:off x="1930503" y="4140720"/>
            <a:ext cx="1220787" cy="578055"/>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8" name="Content Placeholder 15"/>
          <p:cNvSpPr>
            <a:spLocks noGrp="1"/>
          </p:cNvSpPr>
          <p:nvPr>
            <p:ph sz="quarter" idx="21" hasCustomPrompt="1"/>
          </p:nvPr>
        </p:nvSpPr>
        <p:spPr>
          <a:xfrm>
            <a:off x="3284218" y="4140720"/>
            <a:ext cx="1220787" cy="578055"/>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9" name="Content Placeholder 15"/>
          <p:cNvSpPr>
            <a:spLocks noGrp="1"/>
          </p:cNvSpPr>
          <p:nvPr>
            <p:ph sz="quarter" idx="22" hasCustomPrompt="1"/>
          </p:nvPr>
        </p:nvSpPr>
        <p:spPr>
          <a:xfrm>
            <a:off x="4637933" y="4140720"/>
            <a:ext cx="1220787" cy="578055"/>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20" name="Content Placeholder 15"/>
          <p:cNvSpPr>
            <a:spLocks noGrp="1"/>
          </p:cNvSpPr>
          <p:nvPr>
            <p:ph sz="quarter" idx="23" hasCustomPrompt="1"/>
          </p:nvPr>
        </p:nvSpPr>
        <p:spPr>
          <a:xfrm>
            <a:off x="5991648" y="4140720"/>
            <a:ext cx="1220787" cy="578055"/>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21" name="Content Placeholder 15"/>
          <p:cNvSpPr>
            <a:spLocks noGrp="1"/>
          </p:cNvSpPr>
          <p:nvPr>
            <p:ph sz="quarter" idx="24" hasCustomPrompt="1"/>
          </p:nvPr>
        </p:nvSpPr>
        <p:spPr>
          <a:xfrm>
            <a:off x="7345364" y="4140720"/>
            <a:ext cx="1220787" cy="578055"/>
          </a:xfrm>
          <a:prstGeom prst="rect">
            <a:avLst/>
          </a:prstGeo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2" name="Content Placeholder 2">
            <a:extLst>
              <a:ext uri="{FF2B5EF4-FFF2-40B4-BE49-F238E27FC236}">
                <a16:creationId xmlns:a16="http://schemas.microsoft.com/office/drawing/2014/main" id="{CC0861C4-CB7A-4F48-B3D2-3CFC1E1C223D}"/>
              </a:ext>
            </a:extLst>
          </p:cNvPr>
          <p:cNvSpPr>
            <a:spLocks noGrp="1"/>
          </p:cNvSpPr>
          <p:nvPr>
            <p:ph idx="1"/>
          </p:nvPr>
        </p:nvSpPr>
        <p:spPr>
          <a:xfrm>
            <a:off x="792163" y="1030412"/>
            <a:ext cx="7773988" cy="298406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Title Placeholder 1">
            <a:extLst>
              <a:ext uri="{FF2B5EF4-FFF2-40B4-BE49-F238E27FC236}">
                <a16:creationId xmlns:a16="http://schemas.microsoft.com/office/drawing/2014/main" id="{2CEB6C87-BA5E-4EAA-A58A-9E43FA256027}"/>
              </a:ext>
            </a:extLst>
          </p:cNvPr>
          <p:cNvSpPr>
            <a:spLocks noGrp="1"/>
          </p:cNvSpPr>
          <p:nvPr>
            <p:ph type="title"/>
          </p:nvPr>
        </p:nvSpPr>
        <p:spPr>
          <a:xfrm>
            <a:off x="792163" y="333386"/>
            <a:ext cx="7773988" cy="461665"/>
          </a:xfrm>
          <a:prstGeom prst="rect">
            <a:avLst/>
          </a:prstGeom>
        </p:spPr>
        <p:txBody>
          <a:bodyPr vert="horz" wrap="square" lIns="91440" tIns="45720" rIns="91440" bIns="45720" rtlCol="0" anchor="ctr" anchorCtr="0">
            <a:spAutoFit/>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55730957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1" name="Rectangle 10"/>
          <p:cNvSpPr/>
          <p:nvPr userDrawn="1"/>
        </p:nvSpPr>
        <p:spPr>
          <a:xfrm>
            <a:off x="1" y="1029600"/>
            <a:ext cx="8670924" cy="3368994"/>
          </a:xfrm>
          <a:custGeom>
            <a:avLst/>
            <a:gdLst/>
            <a:ahLst/>
            <a:cxnLst/>
            <a:rect l="l" t="t" r="r" b="b"/>
            <a:pathLst>
              <a:path w="8670924" h="3743327">
                <a:moveTo>
                  <a:pt x="893762" y="0"/>
                </a:moveTo>
                <a:lnTo>
                  <a:pt x="3027741" y="0"/>
                </a:lnTo>
                <a:lnTo>
                  <a:pt x="6945192" y="0"/>
                </a:lnTo>
                <a:lnTo>
                  <a:pt x="8670924" y="0"/>
                </a:lnTo>
                <a:lnTo>
                  <a:pt x="8670924" y="3335078"/>
                </a:lnTo>
                <a:cubicBezTo>
                  <a:pt x="8670924" y="3560547"/>
                  <a:pt x="8488146" y="3743325"/>
                  <a:pt x="8262677" y="3743325"/>
                </a:cubicBezTo>
                <a:lnTo>
                  <a:pt x="6945192" y="3743325"/>
                </a:lnTo>
                <a:lnTo>
                  <a:pt x="2955924" y="3743325"/>
                </a:lnTo>
                <a:lnTo>
                  <a:pt x="2955924" y="3743326"/>
                </a:lnTo>
                <a:lnTo>
                  <a:pt x="1008000" y="3743326"/>
                </a:lnTo>
                <a:lnTo>
                  <a:pt x="1008000" y="3743327"/>
                </a:lnTo>
                <a:lnTo>
                  <a:pt x="0" y="3743327"/>
                </a:lnTo>
                <a:lnTo>
                  <a:pt x="0" y="2"/>
                </a:lnTo>
                <a:lnTo>
                  <a:pt x="212725" y="2"/>
                </a:lnTo>
                <a:lnTo>
                  <a:pt x="212725" y="1"/>
                </a:lnTo>
                <a:lnTo>
                  <a:pt x="893762" y="1"/>
                </a:lnTo>
                <a:close/>
              </a:path>
            </a:pathLst>
          </a:cu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2" name="Title 1"/>
          <p:cNvSpPr>
            <a:spLocks noGrp="1"/>
          </p:cNvSpPr>
          <p:nvPr>
            <p:ph type="title"/>
          </p:nvPr>
        </p:nvSpPr>
        <p:spPr>
          <a:xfrm>
            <a:off x="792163" y="334800"/>
            <a:ext cx="7878762" cy="461665"/>
          </a:xfrm>
          <a:prstGeom prst="rect">
            <a:avLst/>
          </a:prstGeom>
        </p:spPr>
        <p:txBody>
          <a:bodyPr/>
          <a:lstStyle>
            <a:lvl1pPr>
              <a:defRPr/>
            </a:lvl1pPr>
          </a:lstStyle>
          <a:p>
            <a:r>
              <a:rPr lang="en-US" noProof="0"/>
              <a:t>Click to edit Master title style</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Chart Placeholder 9"/>
          <p:cNvSpPr>
            <a:spLocks noGrp="1"/>
          </p:cNvSpPr>
          <p:nvPr>
            <p:ph type="chart" sz="quarter" idx="13"/>
          </p:nvPr>
        </p:nvSpPr>
        <p:spPr>
          <a:xfrm>
            <a:off x="792162" y="1212456"/>
            <a:ext cx="7666037" cy="3003282"/>
          </a:xfrm>
          <a:prstGeom prst="rect">
            <a:avLst/>
          </a:prstGeom>
        </p:spPr>
        <p:txBody>
          <a:bodyPr/>
          <a:lstStyle>
            <a:lvl1pPr marL="0" indent="0">
              <a:buNone/>
              <a:defRPr sz="1200"/>
            </a:lvl1pPr>
          </a:lstStyle>
          <a:p>
            <a:r>
              <a:rPr lang="en-US" noProof="0"/>
              <a:t>Click icon to add chart</a:t>
            </a:r>
            <a:endParaRPr lang="en-GB" noProof="0" dirty="0"/>
          </a:p>
        </p:txBody>
      </p:sp>
    </p:spTree>
    <p:extLst>
      <p:ext uri="{BB962C8B-B14F-4D97-AF65-F5344CB8AC3E}">
        <p14:creationId xmlns:p14="http://schemas.microsoft.com/office/powerpoint/2010/main" val="8354190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11" name="Rectangle 10"/>
          <p:cNvSpPr/>
          <p:nvPr userDrawn="1"/>
        </p:nvSpPr>
        <p:spPr>
          <a:xfrm>
            <a:off x="1" y="1029600"/>
            <a:ext cx="8670924" cy="3368994"/>
          </a:xfrm>
          <a:custGeom>
            <a:avLst/>
            <a:gdLst/>
            <a:ahLst/>
            <a:cxnLst/>
            <a:rect l="l" t="t" r="r" b="b"/>
            <a:pathLst>
              <a:path w="8670924" h="3743327">
                <a:moveTo>
                  <a:pt x="893762" y="0"/>
                </a:moveTo>
                <a:lnTo>
                  <a:pt x="3027741" y="0"/>
                </a:lnTo>
                <a:lnTo>
                  <a:pt x="6945192" y="0"/>
                </a:lnTo>
                <a:lnTo>
                  <a:pt x="8670924" y="0"/>
                </a:lnTo>
                <a:lnTo>
                  <a:pt x="8670924" y="3335078"/>
                </a:lnTo>
                <a:cubicBezTo>
                  <a:pt x="8670924" y="3560547"/>
                  <a:pt x="8488146" y="3743325"/>
                  <a:pt x="8262677" y="3743325"/>
                </a:cubicBezTo>
                <a:lnTo>
                  <a:pt x="6945192" y="3743325"/>
                </a:lnTo>
                <a:lnTo>
                  <a:pt x="2955924" y="3743325"/>
                </a:lnTo>
                <a:lnTo>
                  <a:pt x="2955924" y="3743326"/>
                </a:lnTo>
                <a:lnTo>
                  <a:pt x="1008000" y="3743326"/>
                </a:lnTo>
                <a:lnTo>
                  <a:pt x="1008000" y="3743327"/>
                </a:lnTo>
                <a:lnTo>
                  <a:pt x="0" y="3743327"/>
                </a:lnTo>
                <a:lnTo>
                  <a:pt x="0" y="2"/>
                </a:lnTo>
                <a:lnTo>
                  <a:pt x="212725" y="2"/>
                </a:lnTo>
                <a:lnTo>
                  <a:pt x="212725" y="1"/>
                </a:lnTo>
                <a:lnTo>
                  <a:pt x="893762" y="1"/>
                </a:lnTo>
                <a:close/>
              </a:path>
            </a:pathLst>
          </a:cu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Chart Placeholder 9"/>
          <p:cNvSpPr>
            <a:spLocks noGrp="1"/>
          </p:cNvSpPr>
          <p:nvPr>
            <p:ph type="chart" sz="quarter" idx="13"/>
          </p:nvPr>
        </p:nvSpPr>
        <p:spPr>
          <a:xfrm>
            <a:off x="792162" y="1215345"/>
            <a:ext cx="3538453" cy="3003282"/>
          </a:xfrm>
          <a:prstGeom prst="rect">
            <a:avLst/>
          </a:prstGeom>
        </p:spPr>
        <p:txBody>
          <a:bodyPr/>
          <a:lstStyle>
            <a:lvl1pPr marL="0" indent="0">
              <a:buNone/>
              <a:defRPr sz="1200"/>
            </a:lvl1pPr>
          </a:lstStyle>
          <a:p>
            <a:r>
              <a:rPr lang="en-US" noProof="0"/>
              <a:t>Click icon to add chart</a:t>
            </a:r>
            <a:endParaRPr lang="en-GB" noProof="0" dirty="0"/>
          </a:p>
        </p:txBody>
      </p:sp>
      <p:sp>
        <p:nvSpPr>
          <p:cNvPr id="7" name="Chart Placeholder 9"/>
          <p:cNvSpPr>
            <a:spLocks noGrp="1"/>
          </p:cNvSpPr>
          <p:nvPr>
            <p:ph type="chart" sz="quarter" idx="14"/>
          </p:nvPr>
        </p:nvSpPr>
        <p:spPr>
          <a:xfrm>
            <a:off x="4813385" y="1215345"/>
            <a:ext cx="3445245" cy="3003282"/>
          </a:xfrm>
          <a:prstGeom prst="rect">
            <a:avLst/>
          </a:prstGeom>
        </p:spPr>
        <p:txBody>
          <a:bodyPr/>
          <a:lstStyle>
            <a:lvl1pPr marL="0" indent="0">
              <a:buNone/>
              <a:defRPr sz="1200"/>
            </a:lvl1pPr>
          </a:lstStyle>
          <a:p>
            <a:r>
              <a:rPr lang="en-US" noProof="0"/>
              <a:t>Click icon to add chart</a:t>
            </a:r>
            <a:endParaRPr lang="en-GB" noProof="0" dirty="0"/>
          </a:p>
        </p:txBody>
      </p:sp>
      <p:sp>
        <p:nvSpPr>
          <p:cNvPr id="8" name="Title 1">
            <a:extLst>
              <a:ext uri="{FF2B5EF4-FFF2-40B4-BE49-F238E27FC236}">
                <a16:creationId xmlns:a16="http://schemas.microsoft.com/office/drawing/2014/main" id="{DD869941-DC4B-4444-95C9-FE78C84DBAB1}"/>
              </a:ext>
            </a:extLst>
          </p:cNvPr>
          <p:cNvSpPr>
            <a:spLocks noGrp="1"/>
          </p:cNvSpPr>
          <p:nvPr>
            <p:ph type="title"/>
          </p:nvPr>
        </p:nvSpPr>
        <p:spPr>
          <a:xfrm>
            <a:off x="792163" y="334800"/>
            <a:ext cx="7878762" cy="461665"/>
          </a:xfrm>
          <a:prstGeom prst="rect">
            <a:avLst/>
          </a:prstGeo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83921225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bwMode="gray">
          <a:xfrm>
            <a:off x="1" y="1029600"/>
            <a:ext cx="9143999" cy="3368993"/>
          </a:xfrm>
          <a:prstGeom prst="rect">
            <a:avLst/>
          </a:prstGeom>
          <a:solidFill>
            <a:schemeClr val="accent3"/>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8" name="Title 1">
            <a:extLst>
              <a:ext uri="{FF2B5EF4-FFF2-40B4-BE49-F238E27FC236}">
                <a16:creationId xmlns:a16="http://schemas.microsoft.com/office/drawing/2014/main" id="{07669EBC-8D30-4C20-A192-A90608BD734A}"/>
              </a:ext>
            </a:extLst>
          </p:cNvPr>
          <p:cNvSpPr>
            <a:spLocks noGrp="1"/>
          </p:cNvSpPr>
          <p:nvPr>
            <p:ph type="title"/>
          </p:nvPr>
        </p:nvSpPr>
        <p:spPr>
          <a:xfrm>
            <a:off x="792163" y="334800"/>
            <a:ext cx="7878762" cy="461665"/>
          </a:xfrm>
          <a:prstGeom prst="rect">
            <a:avLst/>
          </a:prstGeo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40808725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7" name="Rectangle 6"/>
          <p:cNvSpPr/>
          <p:nvPr userDrawn="1"/>
        </p:nvSpPr>
        <p:spPr bwMode="gray">
          <a:xfrm>
            <a:off x="1" y="1029600"/>
            <a:ext cx="9143999" cy="3368993"/>
          </a:xfrm>
          <a:prstGeom prst="rect">
            <a:avLst/>
          </a:prstGeom>
          <a:solidFill>
            <a:schemeClr val="accent6"/>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5" name="Footer Placeholder 4"/>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8" name="Title 1">
            <a:extLst>
              <a:ext uri="{FF2B5EF4-FFF2-40B4-BE49-F238E27FC236}">
                <a16:creationId xmlns:a16="http://schemas.microsoft.com/office/drawing/2014/main" id="{42C5313B-040F-4FDA-960E-E459BFDD5E81}"/>
              </a:ext>
            </a:extLst>
          </p:cNvPr>
          <p:cNvSpPr>
            <a:spLocks noGrp="1"/>
          </p:cNvSpPr>
          <p:nvPr>
            <p:ph type="title"/>
          </p:nvPr>
        </p:nvSpPr>
        <p:spPr>
          <a:xfrm>
            <a:off x="792163" y="334800"/>
            <a:ext cx="7878762" cy="461665"/>
          </a:xfrm>
          <a:prstGeom prst="rect">
            <a:avLst/>
          </a:prstGeo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5635347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792163" y="334800"/>
            <a:ext cx="7773988" cy="461665"/>
          </a:xfrm>
          <a:prstGeom prst="rect">
            <a:avLst/>
          </a:prstGeom>
        </p:spPr>
        <p:txBody>
          <a:bodyPr vert="horz" wrap="square" lIns="91440" tIns="45720" rIns="91440" bIns="45720" rtlCol="0" anchor="ctr" anchorCtr="0">
            <a:sp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792165" y="1029600"/>
            <a:ext cx="7773986" cy="3753839"/>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4024800" y="4845024"/>
            <a:ext cx="4421400" cy="273844"/>
          </a:xfrm>
          <a:prstGeom prst="rect">
            <a:avLst/>
          </a:prstGeom>
        </p:spPr>
        <p:txBody>
          <a:bodyPr vert="horz" lIns="91440" tIns="45720" rIns="91440" bIns="45720" rtlCol="0" anchor="ctr"/>
          <a:lstStyle>
            <a:lvl1pPr algn="r">
              <a:defRPr sz="800">
                <a:solidFill>
                  <a:schemeClr val="tx2"/>
                </a:solidFill>
              </a:defRPr>
            </a:lvl1pPr>
          </a:lstStyle>
          <a:p>
            <a:r>
              <a:rPr lang="en-US" noProof="0">
                <a:solidFill>
                  <a:srgbClr val="004D7D"/>
                </a:solidFill>
              </a:rPr>
              <a:t>© Royal NLR 2025 - NLR Internal Use Only</a:t>
            </a:r>
            <a:endParaRPr lang="en-GB" noProof="0" dirty="0">
              <a:solidFill>
                <a:srgbClr val="004D7D"/>
              </a:solidFill>
            </a:endParaRPr>
          </a:p>
        </p:txBody>
      </p:sp>
      <p:sp>
        <p:nvSpPr>
          <p:cNvPr id="6" name="Slide Number Placeholder 5"/>
          <p:cNvSpPr>
            <a:spLocks noGrp="1"/>
          </p:cNvSpPr>
          <p:nvPr>
            <p:ph type="sldNum" sz="quarter" idx="4"/>
          </p:nvPr>
        </p:nvSpPr>
        <p:spPr>
          <a:xfrm>
            <a:off x="8452800" y="4845024"/>
            <a:ext cx="417600" cy="273844"/>
          </a:xfrm>
          <a:prstGeom prst="rect">
            <a:avLst/>
          </a:prstGeom>
        </p:spPr>
        <p:txBody>
          <a:bodyPr vert="horz" lIns="91440" tIns="45720" rIns="91440" bIns="45720" rtlCol="0" anchor="ctr"/>
          <a:lstStyle>
            <a:lvl1pPr algn="l">
              <a:defRPr sz="800">
                <a:solidFill>
                  <a:schemeClr val="tx2"/>
                </a:solidFill>
              </a:defRPr>
            </a:lvl1pPr>
          </a:lstStyle>
          <a:p>
            <a:fld id="{015EBE98-414E-493A-9124-68D86CEA4F8A}" type="slidenum">
              <a:rPr lang="nl-NL" smtClean="0">
                <a:solidFill>
                  <a:srgbClr val="004D7D"/>
                </a:solidFill>
              </a:rPr>
              <a:pPr/>
              <a:t>‹#›</a:t>
            </a:fld>
            <a:endParaRPr lang="nl-NL" dirty="0">
              <a:solidFill>
                <a:srgbClr val="004D7D"/>
              </a:solidFill>
            </a:endParaRPr>
          </a:p>
        </p:txBody>
      </p:sp>
      <p:cxnSp>
        <p:nvCxnSpPr>
          <p:cNvPr id="7" name="Straight Connector 6"/>
          <p:cNvCxnSpPr/>
          <p:nvPr/>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772643"/>
      </p:ext>
    </p:extLst>
  </p:cSld>
  <p:clrMap bg1="lt1" tx1="dk1" bg2="lt2" tx2="dk2" accent1="accent1" accent2="accent2" accent3="accent3" accent4="accent4" accent5="accent5" accent6="accent6" hlink="hlink" folHlink="folHlink"/>
  <p:sldLayoutIdLst>
    <p:sldLayoutId id="2147483907" r:id="rId1"/>
    <p:sldLayoutId id="2147483923" r:id="rId2"/>
    <p:sldLayoutId id="2147483859" r:id="rId3"/>
    <p:sldLayoutId id="2147483860" r:id="rId4"/>
    <p:sldLayoutId id="2147483715" r:id="rId5"/>
    <p:sldLayoutId id="2147483710" r:id="rId6"/>
    <p:sldLayoutId id="2147483858" r:id="rId7"/>
    <p:sldLayoutId id="2147483851" r:id="rId8"/>
    <p:sldLayoutId id="2147483850" r:id="rId9"/>
    <p:sldLayoutId id="2147483692" r:id="rId10"/>
    <p:sldLayoutId id="2147483725" r:id="rId11"/>
    <p:sldLayoutId id="2147483716" r:id="rId12"/>
    <p:sldLayoutId id="2147483724" r:id="rId13"/>
    <p:sldLayoutId id="2147483910" r:id="rId14"/>
    <p:sldLayoutId id="2147483914" r:id="rId15"/>
    <p:sldLayoutId id="2147483693" r:id="rId16"/>
    <p:sldLayoutId id="2147483694" r:id="rId17"/>
    <p:sldLayoutId id="2147483853" r:id="rId18"/>
    <p:sldLayoutId id="2147483711" r:id="rId19"/>
    <p:sldLayoutId id="2147483701" r:id="rId20"/>
    <p:sldLayoutId id="2147483719" r:id="rId21"/>
    <p:sldLayoutId id="2147483697" r:id="rId22"/>
    <p:sldLayoutId id="2147483717" r:id="rId23"/>
    <p:sldLayoutId id="2147483852" r:id="rId24"/>
    <p:sldLayoutId id="2147483708" r:id="rId25"/>
    <p:sldLayoutId id="2147483718" r:id="rId26"/>
    <p:sldLayoutId id="2147483726" r:id="rId27"/>
    <p:sldLayoutId id="2147483854" r:id="rId28"/>
    <p:sldLayoutId id="2147483921" r:id="rId29"/>
    <p:sldLayoutId id="2147483925" r:id="rId30"/>
    <p:sldLayoutId id="2147483926" r:id="rId31"/>
  </p:sldLayoutIdLst>
  <p:transition spd="slow">
    <p:push dir="u"/>
  </p:transition>
  <p:hf hdr="0" dt="0"/>
  <p:txStyles>
    <p:titleStyle>
      <a:lvl1pPr algn="l" defTabSz="914400" rtl="0" eaLnBrk="1" latinLnBrk="0" hangingPunct="1">
        <a:spcBef>
          <a:spcPct val="0"/>
        </a:spcBef>
        <a:buNone/>
        <a:defRPr sz="2400" b="0" kern="1200">
          <a:solidFill>
            <a:schemeClr val="tx2"/>
          </a:solidFill>
          <a:latin typeface="+mj-lt"/>
          <a:ea typeface="+mj-ea"/>
          <a:cs typeface="+mj-cs"/>
        </a:defRPr>
      </a:lvl1pPr>
    </p:titleStyle>
    <p:bodyStyle>
      <a:lvl1pPr marL="26670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1pPr>
      <a:lvl2pPr marL="53975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064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3pPr>
      <a:lvl4pPr marL="10731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4pPr>
      <a:lvl5pPr marL="134620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5" userDrawn="1">
          <p15:clr>
            <a:srgbClr val="F26B43"/>
          </p15:clr>
        </p15:guide>
        <p15:guide id="2" pos="4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1.svg"/><Relationship Id="rId20"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				Jan Terlingen | June 3th 2025</a:t>
            </a:r>
          </a:p>
        </p:txBody>
      </p:sp>
      <p:sp>
        <p:nvSpPr>
          <p:cNvPr id="6" name="Text Placeholder 5"/>
          <p:cNvSpPr>
            <a:spLocks noGrp="1"/>
          </p:cNvSpPr>
          <p:nvPr>
            <p:ph type="body" sz="quarter" idx="10"/>
          </p:nvPr>
        </p:nvSpPr>
        <p:spPr>
          <a:xfrm>
            <a:off x="1815737" y="2894479"/>
            <a:ext cx="6931388" cy="818212"/>
          </a:xfrm>
        </p:spPr>
        <p:txBody>
          <a:bodyPr/>
          <a:lstStyle/>
          <a:p>
            <a:r>
              <a:rPr lang="en-US" dirty="0"/>
              <a:t>Trends &amp; Developments in the Drone Market</a:t>
            </a:r>
          </a:p>
        </p:txBody>
      </p:sp>
    </p:spTree>
    <p:extLst>
      <p:ext uri="{BB962C8B-B14F-4D97-AF65-F5344CB8AC3E}">
        <p14:creationId xmlns:p14="http://schemas.microsoft.com/office/powerpoint/2010/main" val="4515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BC19-D919-4FBE-A371-68971A9EE94E}"/>
              </a:ext>
            </a:extLst>
          </p:cNvPr>
          <p:cNvSpPr>
            <a:spLocks noGrp="1"/>
          </p:cNvSpPr>
          <p:nvPr>
            <p:ph type="title"/>
          </p:nvPr>
        </p:nvSpPr>
        <p:spPr>
          <a:xfrm>
            <a:off x="792163" y="3452519"/>
            <a:ext cx="7500844" cy="461665"/>
          </a:xfrm>
        </p:spPr>
        <p:txBody>
          <a:bodyPr/>
          <a:lstStyle/>
          <a:p>
            <a:r>
              <a:rPr lang="en-US" i="1" dirty="0"/>
              <a:t>Thank you for your attention!</a:t>
            </a:r>
            <a:endParaRPr lang="nl-NL" dirty="0"/>
          </a:p>
        </p:txBody>
      </p:sp>
    </p:spTree>
    <p:extLst>
      <p:ext uri="{BB962C8B-B14F-4D97-AF65-F5344CB8AC3E}">
        <p14:creationId xmlns:p14="http://schemas.microsoft.com/office/powerpoint/2010/main" val="35697452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1EC6E5-5FAA-4C8D-A078-0D63AB5EC3A7}"/>
              </a:ext>
            </a:extLst>
          </p:cNvPr>
          <p:cNvSpPr>
            <a:spLocks noGrp="1"/>
          </p:cNvSpPr>
          <p:nvPr>
            <p:ph type="body" idx="23"/>
          </p:nvPr>
        </p:nvSpPr>
        <p:spPr/>
        <p:txBody>
          <a:bodyPr/>
          <a:lstStyle/>
          <a:p>
            <a:r>
              <a:rPr lang="en-GB" dirty="0"/>
              <a:t>Jan Terlingen</a:t>
            </a:r>
          </a:p>
          <a:p>
            <a:r>
              <a:rPr lang="en-GB" dirty="0"/>
              <a:t>Business Development Manager Aviation Industry</a:t>
            </a:r>
            <a:endParaRPr lang="nl-NL" dirty="0"/>
          </a:p>
        </p:txBody>
      </p:sp>
      <p:sp>
        <p:nvSpPr>
          <p:cNvPr id="5" name="Text Placeholder 4">
            <a:extLst>
              <a:ext uri="{FF2B5EF4-FFF2-40B4-BE49-F238E27FC236}">
                <a16:creationId xmlns:a16="http://schemas.microsoft.com/office/drawing/2014/main" id="{74A85735-1189-4949-BF4D-1CC0E8AA6D4A}"/>
              </a:ext>
            </a:extLst>
          </p:cNvPr>
          <p:cNvSpPr>
            <a:spLocks noGrp="1"/>
          </p:cNvSpPr>
          <p:nvPr>
            <p:ph type="body" idx="24"/>
          </p:nvPr>
        </p:nvSpPr>
        <p:spPr/>
        <p:txBody>
          <a:bodyPr/>
          <a:lstStyle/>
          <a:p>
            <a:r>
              <a:rPr lang="en-GB" dirty="0"/>
              <a:t>+31(0)6 27 90 38 37</a:t>
            </a:r>
          </a:p>
          <a:p>
            <a:r>
              <a:rPr lang="en-GB" dirty="0"/>
              <a:t>jan.Terlingen@nlr.nl</a:t>
            </a:r>
            <a:endParaRPr lang="nl-NL" dirty="0"/>
          </a:p>
        </p:txBody>
      </p:sp>
      <p:grpSp>
        <p:nvGrpSpPr>
          <p:cNvPr id="6" name="Group 5">
            <a:extLst>
              <a:ext uri="{FF2B5EF4-FFF2-40B4-BE49-F238E27FC236}">
                <a16:creationId xmlns:a16="http://schemas.microsoft.com/office/drawing/2014/main" id="{AD3FE222-86AE-477E-B364-1808245B32F7}"/>
              </a:ext>
            </a:extLst>
          </p:cNvPr>
          <p:cNvGrpSpPr/>
          <p:nvPr/>
        </p:nvGrpSpPr>
        <p:grpSpPr>
          <a:xfrm>
            <a:off x="5316594" y="3631496"/>
            <a:ext cx="343845" cy="710217"/>
            <a:chOff x="5316594" y="3631496"/>
            <a:chExt cx="343845" cy="710217"/>
          </a:xfrm>
        </p:grpSpPr>
        <p:grpSp>
          <p:nvGrpSpPr>
            <p:cNvPr id="7" name="Group 6">
              <a:extLst>
                <a:ext uri="{FF2B5EF4-FFF2-40B4-BE49-F238E27FC236}">
                  <a16:creationId xmlns:a16="http://schemas.microsoft.com/office/drawing/2014/main" id="{258C5E6A-B68E-4F7F-BD81-AF62A68ED65F}"/>
                </a:ext>
              </a:extLst>
            </p:cNvPr>
            <p:cNvGrpSpPr/>
            <p:nvPr userDrawn="1"/>
          </p:nvGrpSpPr>
          <p:grpSpPr>
            <a:xfrm>
              <a:off x="5540424" y="4096594"/>
              <a:ext cx="120015" cy="245119"/>
              <a:chOff x="5861816" y="4242616"/>
              <a:chExt cx="120015" cy="245119"/>
            </a:xfrm>
          </p:grpSpPr>
          <p:pic>
            <p:nvPicPr>
              <p:cNvPr id="9" name="Graphic 8">
                <a:extLst>
                  <a:ext uri="{FF2B5EF4-FFF2-40B4-BE49-F238E27FC236}">
                    <a16:creationId xmlns:a16="http://schemas.microsoft.com/office/drawing/2014/main" id="{DEA074D1-D9ED-450E-8279-1676533DD6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61816" y="4407725"/>
                <a:ext cx="120015" cy="80010"/>
              </a:xfrm>
              <a:prstGeom prst="rect">
                <a:avLst/>
              </a:prstGeom>
            </p:spPr>
          </p:pic>
          <p:pic>
            <p:nvPicPr>
              <p:cNvPr id="10" name="Graphic 9">
                <a:extLst>
                  <a:ext uri="{FF2B5EF4-FFF2-40B4-BE49-F238E27FC236}">
                    <a16:creationId xmlns:a16="http://schemas.microsoft.com/office/drawing/2014/main" id="{B3A70AF4-3AB8-42AA-9E37-232589CC41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68483" y="4242616"/>
                <a:ext cx="106680" cy="106680"/>
              </a:xfrm>
              <a:prstGeom prst="rect">
                <a:avLst/>
              </a:prstGeom>
            </p:spPr>
          </p:pic>
        </p:grpSp>
        <p:cxnSp>
          <p:nvCxnSpPr>
            <p:cNvPr id="8" name="Straight Connector 7">
              <a:extLst>
                <a:ext uri="{FF2B5EF4-FFF2-40B4-BE49-F238E27FC236}">
                  <a16:creationId xmlns:a16="http://schemas.microsoft.com/office/drawing/2014/main" id="{4E32784A-35C6-4987-ACC4-CB6B14F844C1}"/>
                </a:ext>
              </a:extLst>
            </p:cNvPr>
            <p:cNvCxnSpPr>
              <a:cxnSpLocks/>
            </p:cNvCxnSpPr>
            <p:nvPr userDrawn="1"/>
          </p:nvCxnSpPr>
          <p:spPr bwMode="gray">
            <a:xfrm>
              <a:off x="5316594" y="3631496"/>
              <a:ext cx="0" cy="6884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57877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3" name="Slide Number Placeholder 2"/>
          <p:cNvSpPr>
            <a:spLocks noGrp="1"/>
          </p:cNvSpPr>
          <p:nvPr>
            <p:ph type="sldNum" sz="quarter" idx="12"/>
          </p:nvPr>
        </p:nvSpPr>
        <p:spPr/>
        <p:txBody>
          <a:bodyPr/>
          <a:lstStyle/>
          <a:p>
            <a:fld id="{015EBE98-414E-493A-9124-68D86CEA4F8A}" type="slidenum">
              <a:rPr lang="en-GB" smtClean="0">
                <a:solidFill>
                  <a:srgbClr val="004D7D"/>
                </a:solidFill>
              </a:rPr>
              <a:pPr/>
              <a:t>2</a:t>
            </a:fld>
            <a:endParaRPr lang="en-GB" dirty="0">
              <a:solidFill>
                <a:srgbClr val="004D7D"/>
              </a:solidFill>
            </a:endParaRPr>
          </a:p>
        </p:txBody>
      </p:sp>
      <p:sp>
        <p:nvSpPr>
          <p:cNvPr id="8" name="Title 1"/>
          <p:cNvSpPr>
            <a:spLocks noGrp="1"/>
          </p:cNvSpPr>
          <p:nvPr>
            <p:ph type="title"/>
          </p:nvPr>
        </p:nvSpPr>
        <p:spPr>
          <a:xfrm>
            <a:off x="681038" y="1801876"/>
            <a:ext cx="7777162" cy="1846659"/>
          </a:xfrm>
        </p:spPr>
        <p:txBody>
          <a:bodyPr/>
          <a:lstStyle/>
          <a:p>
            <a:r>
              <a:rPr lang="en-GB" sz="1600" dirty="0"/>
              <a:t>This NLR document is company confidential to its recipients and should </a:t>
            </a:r>
            <a:br>
              <a:rPr lang="en-GB" sz="1600" dirty="0"/>
            </a:br>
            <a:r>
              <a:rPr lang="en-GB" sz="1600" dirty="0"/>
              <a:t>not be copied, distributed or reproduced in whole or in part, nor passed to any third party without prior written consent of NLR. </a:t>
            </a:r>
            <a:br>
              <a:rPr lang="en-GB" sz="1600" dirty="0"/>
            </a:br>
            <a:r>
              <a:rPr lang="en-GB" sz="1600" dirty="0"/>
              <a:t>Use, intentionally or unintentionally of any of the content, information, </a:t>
            </a:r>
            <a:br>
              <a:rPr lang="en-GB" sz="1600" dirty="0"/>
            </a:br>
            <a:r>
              <a:rPr lang="en-GB" sz="1600" dirty="0"/>
              <a:t>or services in this document in a manner contrary to the objective of this document is not allowed.</a:t>
            </a:r>
            <a:br>
              <a:rPr lang="en-GB" sz="1800" dirty="0"/>
            </a:br>
            <a:endParaRPr lang="en-GB" sz="1800" dirty="0"/>
          </a:p>
        </p:txBody>
      </p:sp>
    </p:spTree>
    <p:extLst>
      <p:ext uri="{BB962C8B-B14F-4D97-AF65-F5344CB8AC3E}">
        <p14:creationId xmlns:p14="http://schemas.microsoft.com/office/powerpoint/2010/main" val="6865692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pPr algn="l" rtl="0"/>
            <a:r>
              <a:rPr lang="en-GB" b="0" i="0" u="none" baseline="0" dirty="0"/>
              <a:t>Royal NLR in brief</a:t>
            </a: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srgbClr val="004D7D"/>
                </a:solidFill>
                <a:effectLst/>
                <a:uLnTx/>
                <a:uFillTx/>
                <a:latin typeface="Open Sans"/>
                <a:ea typeface="+mn-ea"/>
                <a:cs typeface="+mn-cs"/>
              </a:rPr>
              <a:t>© Royal NLR 2024</a:t>
            </a:r>
            <a:endParaRPr kumimoji="0" lang="en-GB" sz="800" b="0" i="0" u="none" strike="noStrike" kern="1200" cap="none" spc="0" normalizeH="0" baseline="0" dirty="0">
              <a:ln>
                <a:noFill/>
              </a:ln>
              <a:solidFill>
                <a:srgbClr val="004D7D"/>
              </a:solidFill>
              <a:effectLst/>
              <a:uLnTx/>
              <a:uFillTx/>
              <a:latin typeface="Open Sans"/>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5EBE98-414E-493A-9124-68D86CEA4F8A}" type="slidenum">
              <a:rPr kumimoji="0" lang="en-GB" sz="800" b="0" i="0" u="none" strike="noStrike" kern="1200" cap="none" spc="0" normalizeH="0" baseline="0">
                <a:ln>
                  <a:noFill/>
                </a:ln>
                <a:solidFill>
                  <a:srgbClr val="004D7D"/>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004D7D"/>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57166D2F-C0A5-4B54-9307-516C4ED72F7B}"/>
              </a:ext>
            </a:extLst>
          </p:cNvPr>
          <p:cNvSpPr txBox="1"/>
          <p:nvPr/>
        </p:nvSpPr>
        <p:spPr>
          <a:xfrm>
            <a:off x="3373902" y="667394"/>
            <a:ext cx="4869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4D7D"/>
              </a:solidFill>
              <a:effectLst/>
              <a:highlight>
                <a:srgbClr val="FFFF00"/>
              </a:highligh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4D7D"/>
              </a:solidFill>
              <a:effectLst/>
              <a:highlight>
                <a:srgbClr val="FFFF00"/>
              </a:highlight>
              <a:uLnTx/>
              <a:uFillTx/>
              <a:latin typeface="Open Sans"/>
              <a:ea typeface="+mn-ea"/>
              <a:cs typeface="+mn-cs"/>
            </a:endParaRPr>
          </a:p>
        </p:txBody>
      </p:sp>
    </p:spTree>
    <p:extLst>
      <p:ext uri="{BB962C8B-B14F-4D97-AF65-F5344CB8AC3E}">
        <p14:creationId xmlns:p14="http://schemas.microsoft.com/office/powerpoint/2010/main" val="36856726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22C168-5772-FB31-D8A8-BCA79BBE0F00}"/>
              </a:ext>
            </a:extLst>
          </p:cNvPr>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A7634D52-80D6-56E9-6A60-C514C3C87607}"/>
              </a:ext>
            </a:extLst>
          </p:cNvPr>
          <p:cNvSpPr>
            <a:spLocks noGrp="1"/>
          </p:cNvSpPr>
          <p:nvPr>
            <p:ph type="sldNum" sz="quarter" idx="12"/>
          </p:nvPr>
        </p:nvSpPr>
        <p:spPr/>
        <p:txBody>
          <a:bodyPr/>
          <a:lstStyle/>
          <a:p>
            <a:fld id="{015EBE98-414E-493A-9124-68D86CEA4F8A}" type="slidenum">
              <a:rPr lang="nl-NL" smtClean="0">
                <a:solidFill>
                  <a:srgbClr val="004D7D"/>
                </a:solidFill>
              </a:rPr>
              <a:pPr/>
              <a:t>4</a:t>
            </a:fld>
            <a:endParaRPr lang="nl-NL" dirty="0">
              <a:solidFill>
                <a:srgbClr val="004D7D"/>
              </a:solidFill>
            </a:endParaRPr>
          </a:p>
        </p:txBody>
      </p:sp>
      <p:sp>
        <p:nvSpPr>
          <p:cNvPr id="5" name="Title 4">
            <a:extLst>
              <a:ext uri="{FF2B5EF4-FFF2-40B4-BE49-F238E27FC236}">
                <a16:creationId xmlns:a16="http://schemas.microsoft.com/office/drawing/2014/main" id="{5CABCA83-2067-C0F9-1C8C-A598DC64ECA1}"/>
              </a:ext>
            </a:extLst>
          </p:cNvPr>
          <p:cNvSpPr>
            <a:spLocks noGrp="1"/>
          </p:cNvSpPr>
          <p:nvPr>
            <p:ph type="title"/>
          </p:nvPr>
        </p:nvSpPr>
        <p:spPr/>
        <p:txBody>
          <a:bodyPr/>
          <a:lstStyle/>
          <a:p>
            <a:endParaRPr lang="nl-NL" dirty="0"/>
          </a:p>
        </p:txBody>
      </p:sp>
      <p:pic>
        <p:nvPicPr>
          <p:cNvPr id="9" name="Picture 8">
            <a:extLst>
              <a:ext uri="{FF2B5EF4-FFF2-40B4-BE49-F238E27FC236}">
                <a16:creationId xmlns:a16="http://schemas.microsoft.com/office/drawing/2014/main" id="{B6C18C90-3C2C-5C88-D8BF-A17B64D48E70}"/>
              </a:ext>
            </a:extLst>
          </p:cNvPr>
          <p:cNvPicPr>
            <a:picLocks noChangeAspect="1"/>
          </p:cNvPicPr>
          <p:nvPr/>
        </p:nvPicPr>
        <p:blipFill>
          <a:blip r:embed="rId2"/>
          <a:stretch>
            <a:fillRect/>
          </a:stretch>
        </p:blipFill>
        <p:spPr>
          <a:xfrm>
            <a:off x="529797" y="1189023"/>
            <a:ext cx="4300437" cy="2707474"/>
          </a:xfrm>
          <a:prstGeom prst="rect">
            <a:avLst/>
          </a:prstGeom>
        </p:spPr>
      </p:pic>
      <p:pic>
        <p:nvPicPr>
          <p:cNvPr id="11" name="Picture 10">
            <a:extLst>
              <a:ext uri="{FF2B5EF4-FFF2-40B4-BE49-F238E27FC236}">
                <a16:creationId xmlns:a16="http://schemas.microsoft.com/office/drawing/2014/main" id="{08697050-4918-5544-BDC2-97E19171FFDC}"/>
              </a:ext>
            </a:extLst>
          </p:cNvPr>
          <p:cNvPicPr>
            <a:picLocks noChangeAspect="1"/>
          </p:cNvPicPr>
          <p:nvPr/>
        </p:nvPicPr>
        <p:blipFill>
          <a:blip r:embed="rId3"/>
          <a:stretch>
            <a:fillRect/>
          </a:stretch>
        </p:blipFill>
        <p:spPr>
          <a:xfrm>
            <a:off x="4088526" y="988476"/>
            <a:ext cx="4810897" cy="1142156"/>
          </a:xfrm>
          <a:prstGeom prst="rect">
            <a:avLst/>
          </a:prstGeom>
        </p:spPr>
      </p:pic>
      <p:pic>
        <p:nvPicPr>
          <p:cNvPr id="17" name="Picture 16">
            <a:extLst>
              <a:ext uri="{FF2B5EF4-FFF2-40B4-BE49-F238E27FC236}">
                <a16:creationId xmlns:a16="http://schemas.microsoft.com/office/drawing/2014/main" id="{289F1710-C6FC-C297-3393-FF189F3D7FB2}"/>
              </a:ext>
            </a:extLst>
          </p:cNvPr>
          <p:cNvPicPr>
            <a:picLocks noChangeAspect="1"/>
          </p:cNvPicPr>
          <p:nvPr/>
        </p:nvPicPr>
        <p:blipFill>
          <a:blip r:embed="rId4"/>
          <a:stretch>
            <a:fillRect/>
          </a:stretch>
        </p:blipFill>
        <p:spPr>
          <a:xfrm>
            <a:off x="4572000" y="1229433"/>
            <a:ext cx="3698789" cy="1845628"/>
          </a:xfrm>
          <a:prstGeom prst="rect">
            <a:avLst/>
          </a:prstGeom>
        </p:spPr>
      </p:pic>
      <p:pic>
        <p:nvPicPr>
          <p:cNvPr id="13" name="Picture 12">
            <a:extLst>
              <a:ext uri="{FF2B5EF4-FFF2-40B4-BE49-F238E27FC236}">
                <a16:creationId xmlns:a16="http://schemas.microsoft.com/office/drawing/2014/main" id="{8972FE9C-63DB-2020-0422-2B2CA1E840EB}"/>
              </a:ext>
            </a:extLst>
          </p:cNvPr>
          <p:cNvPicPr>
            <a:picLocks noChangeAspect="1"/>
          </p:cNvPicPr>
          <p:nvPr/>
        </p:nvPicPr>
        <p:blipFill>
          <a:blip r:embed="rId5"/>
          <a:stretch>
            <a:fillRect/>
          </a:stretch>
        </p:blipFill>
        <p:spPr>
          <a:xfrm>
            <a:off x="5150754" y="1720926"/>
            <a:ext cx="3698789" cy="2011797"/>
          </a:xfrm>
          <a:prstGeom prst="rect">
            <a:avLst/>
          </a:prstGeom>
        </p:spPr>
      </p:pic>
      <p:pic>
        <p:nvPicPr>
          <p:cNvPr id="19" name="Picture 18">
            <a:extLst>
              <a:ext uri="{FF2B5EF4-FFF2-40B4-BE49-F238E27FC236}">
                <a16:creationId xmlns:a16="http://schemas.microsoft.com/office/drawing/2014/main" id="{7B869E3E-5EC0-2227-BBD8-6A6F68AFC40F}"/>
              </a:ext>
            </a:extLst>
          </p:cNvPr>
          <p:cNvPicPr>
            <a:picLocks noChangeAspect="1"/>
          </p:cNvPicPr>
          <p:nvPr/>
        </p:nvPicPr>
        <p:blipFill>
          <a:blip r:embed="rId6"/>
          <a:stretch>
            <a:fillRect/>
          </a:stretch>
        </p:blipFill>
        <p:spPr>
          <a:xfrm>
            <a:off x="3184049" y="1612812"/>
            <a:ext cx="4524227" cy="3493165"/>
          </a:xfrm>
          <a:prstGeom prst="rect">
            <a:avLst/>
          </a:prstGeom>
        </p:spPr>
      </p:pic>
      <p:pic>
        <p:nvPicPr>
          <p:cNvPr id="15" name="Picture 14">
            <a:extLst>
              <a:ext uri="{FF2B5EF4-FFF2-40B4-BE49-F238E27FC236}">
                <a16:creationId xmlns:a16="http://schemas.microsoft.com/office/drawing/2014/main" id="{082C459A-833F-F7EB-7D54-3EA913A98BD7}"/>
              </a:ext>
            </a:extLst>
          </p:cNvPr>
          <p:cNvPicPr>
            <a:picLocks noChangeAspect="1"/>
          </p:cNvPicPr>
          <p:nvPr/>
        </p:nvPicPr>
        <p:blipFill>
          <a:blip r:embed="rId7"/>
          <a:stretch>
            <a:fillRect/>
          </a:stretch>
        </p:blipFill>
        <p:spPr>
          <a:xfrm>
            <a:off x="1033831" y="1020681"/>
            <a:ext cx="4300436" cy="4108760"/>
          </a:xfrm>
          <a:prstGeom prst="rect">
            <a:avLst/>
          </a:prstGeom>
        </p:spPr>
      </p:pic>
      <p:pic>
        <p:nvPicPr>
          <p:cNvPr id="23" name="Picture 22">
            <a:extLst>
              <a:ext uri="{FF2B5EF4-FFF2-40B4-BE49-F238E27FC236}">
                <a16:creationId xmlns:a16="http://schemas.microsoft.com/office/drawing/2014/main" id="{DA3AAD57-A978-DD94-BD8F-B311794BC93A}"/>
              </a:ext>
            </a:extLst>
          </p:cNvPr>
          <p:cNvPicPr>
            <a:picLocks noChangeAspect="1"/>
          </p:cNvPicPr>
          <p:nvPr/>
        </p:nvPicPr>
        <p:blipFill>
          <a:blip r:embed="rId8"/>
          <a:stretch>
            <a:fillRect/>
          </a:stretch>
        </p:blipFill>
        <p:spPr>
          <a:xfrm>
            <a:off x="4599089" y="656479"/>
            <a:ext cx="3961077" cy="4165081"/>
          </a:xfrm>
          <a:prstGeom prst="rect">
            <a:avLst/>
          </a:prstGeom>
        </p:spPr>
      </p:pic>
      <p:pic>
        <p:nvPicPr>
          <p:cNvPr id="21" name="Picture 20">
            <a:extLst>
              <a:ext uri="{FF2B5EF4-FFF2-40B4-BE49-F238E27FC236}">
                <a16:creationId xmlns:a16="http://schemas.microsoft.com/office/drawing/2014/main" id="{713B8F91-FA5C-F5BB-1959-02CB5AFC43A6}"/>
              </a:ext>
            </a:extLst>
          </p:cNvPr>
          <p:cNvPicPr>
            <a:picLocks noChangeAspect="1"/>
          </p:cNvPicPr>
          <p:nvPr/>
        </p:nvPicPr>
        <p:blipFill>
          <a:blip r:embed="rId9"/>
          <a:stretch>
            <a:fillRect/>
          </a:stretch>
        </p:blipFill>
        <p:spPr>
          <a:xfrm>
            <a:off x="1934162" y="1001315"/>
            <a:ext cx="5792144" cy="3652019"/>
          </a:xfrm>
          <a:prstGeom prst="rect">
            <a:avLst/>
          </a:prstGeom>
        </p:spPr>
      </p:pic>
    </p:spTree>
    <p:extLst>
      <p:ext uri="{BB962C8B-B14F-4D97-AF65-F5344CB8AC3E}">
        <p14:creationId xmlns:p14="http://schemas.microsoft.com/office/powerpoint/2010/main" val="439127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2C2F5A-320C-D649-6A20-58654EB22BCE}"/>
              </a:ext>
            </a:extLst>
          </p:cNvPr>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A9F7DAF1-03EE-BB95-8DCB-DC46946EFE76}"/>
              </a:ext>
            </a:extLst>
          </p:cNvPr>
          <p:cNvSpPr>
            <a:spLocks noGrp="1"/>
          </p:cNvSpPr>
          <p:nvPr>
            <p:ph type="sldNum" sz="quarter" idx="12"/>
          </p:nvPr>
        </p:nvSpPr>
        <p:spPr/>
        <p:txBody>
          <a:bodyPr/>
          <a:lstStyle/>
          <a:p>
            <a:fld id="{015EBE98-414E-493A-9124-68D86CEA4F8A}" type="slidenum">
              <a:rPr lang="nl-NL" smtClean="0">
                <a:solidFill>
                  <a:srgbClr val="004D7D"/>
                </a:solidFill>
              </a:rPr>
              <a:pPr/>
              <a:t>5</a:t>
            </a:fld>
            <a:endParaRPr lang="nl-NL" dirty="0">
              <a:solidFill>
                <a:srgbClr val="004D7D"/>
              </a:solidFill>
            </a:endParaRPr>
          </a:p>
        </p:txBody>
      </p:sp>
      <p:sp>
        <p:nvSpPr>
          <p:cNvPr id="4" name="Content Placeholder 3">
            <a:extLst>
              <a:ext uri="{FF2B5EF4-FFF2-40B4-BE49-F238E27FC236}">
                <a16:creationId xmlns:a16="http://schemas.microsoft.com/office/drawing/2014/main" id="{13EA49CB-8A7B-EFE8-A9F0-2215F263296C}"/>
              </a:ext>
            </a:extLst>
          </p:cNvPr>
          <p:cNvSpPr>
            <a:spLocks noGrp="1"/>
          </p:cNvSpPr>
          <p:nvPr>
            <p:ph idx="1"/>
          </p:nvPr>
        </p:nvSpPr>
        <p:spPr>
          <a:xfrm>
            <a:off x="790779" y="3839660"/>
            <a:ext cx="3779837" cy="1279208"/>
          </a:xfrm>
        </p:spPr>
        <p:txBody>
          <a:bodyPr/>
          <a:lstStyle/>
          <a:p>
            <a:r>
              <a:rPr lang="en-GB" sz="1400" dirty="0"/>
              <a:t>Fixed Wing</a:t>
            </a:r>
          </a:p>
          <a:p>
            <a:r>
              <a:rPr lang="en-GB" sz="1400" dirty="0"/>
              <a:t>Single or Multi-Rotor</a:t>
            </a:r>
          </a:p>
          <a:p>
            <a:r>
              <a:rPr lang="en-GB" sz="1400" dirty="0"/>
              <a:t>Fixed Wing Hybrid</a:t>
            </a:r>
          </a:p>
        </p:txBody>
      </p:sp>
      <p:sp>
        <p:nvSpPr>
          <p:cNvPr id="5" name="Title 4">
            <a:extLst>
              <a:ext uri="{FF2B5EF4-FFF2-40B4-BE49-F238E27FC236}">
                <a16:creationId xmlns:a16="http://schemas.microsoft.com/office/drawing/2014/main" id="{037CE455-B7A2-37A9-C67E-A97A0A1D24E5}"/>
              </a:ext>
            </a:extLst>
          </p:cNvPr>
          <p:cNvSpPr>
            <a:spLocks noGrp="1"/>
          </p:cNvSpPr>
          <p:nvPr>
            <p:ph type="title"/>
          </p:nvPr>
        </p:nvSpPr>
        <p:spPr/>
        <p:txBody>
          <a:bodyPr/>
          <a:lstStyle/>
          <a:p>
            <a:r>
              <a:rPr lang="en-GB" dirty="0"/>
              <a:t>The Drone Landscape</a:t>
            </a:r>
            <a:endParaRPr lang="nl-NL" dirty="0"/>
          </a:p>
        </p:txBody>
      </p:sp>
      <p:pic>
        <p:nvPicPr>
          <p:cNvPr id="6" name="Picture 5">
            <a:extLst>
              <a:ext uri="{FF2B5EF4-FFF2-40B4-BE49-F238E27FC236}">
                <a16:creationId xmlns:a16="http://schemas.microsoft.com/office/drawing/2014/main" id="{6D35EBA5-24DF-E98C-7618-00AE6CF85635}"/>
              </a:ext>
            </a:extLst>
          </p:cNvPr>
          <p:cNvPicPr>
            <a:picLocks noChangeAspect="1"/>
          </p:cNvPicPr>
          <p:nvPr/>
        </p:nvPicPr>
        <p:blipFill>
          <a:blip r:embed="rId3"/>
          <a:stretch>
            <a:fillRect/>
          </a:stretch>
        </p:blipFill>
        <p:spPr>
          <a:xfrm>
            <a:off x="798694" y="1400722"/>
            <a:ext cx="2284140" cy="1522379"/>
          </a:xfrm>
          <a:prstGeom prst="rect">
            <a:avLst/>
          </a:prstGeom>
        </p:spPr>
      </p:pic>
      <p:sp>
        <p:nvSpPr>
          <p:cNvPr id="7" name="TextBox 6">
            <a:extLst>
              <a:ext uri="{FF2B5EF4-FFF2-40B4-BE49-F238E27FC236}">
                <a16:creationId xmlns:a16="http://schemas.microsoft.com/office/drawing/2014/main" id="{C85C0FF8-FF00-CF78-157C-F84A6F3858F1}"/>
              </a:ext>
            </a:extLst>
          </p:cNvPr>
          <p:cNvSpPr txBox="1"/>
          <p:nvPr/>
        </p:nvSpPr>
        <p:spPr>
          <a:xfrm>
            <a:off x="1567541" y="2923101"/>
            <a:ext cx="1358537" cy="215444"/>
          </a:xfrm>
          <a:prstGeom prst="rect">
            <a:avLst/>
          </a:prstGeom>
          <a:noFill/>
        </p:spPr>
        <p:txBody>
          <a:bodyPr wrap="square" rtlCol="0">
            <a:spAutoFit/>
          </a:bodyPr>
          <a:lstStyle/>
          <a:p>
            <a:r>
              <a:rPr lang="en-GB" sz="800" i="1" dirty="0">
                <a:solidFill>
                  <a:schemeClr val="tx2"/>
                </a:solidFill>
              </a:rPr>
              <a:t>Picture: </a:t>
            </a:r>
            <a:r>
              <a:rPr lang="en-GB" sz="800" i="1" dirty="0" err="1">
                <a:solidFill>
                  <a:schemeClr val="tx2"/>
                </a:solidFill>
              </a:rPr>
              <a:t>Avy</a:t>
            </a:r>
            <a:endParaRPr lang="nl-NL" sz="800" i="1" dirty="0" err="1">
              <a:solidFill>
                <a:schemeClr val="tx2"/>
              </a:solidFill>
            </a:endParaRPr>
          </a:p>
        </p:txBody>
      </p:sp>
      <p:pic>
        <p:nvPicPr>
          <p:cNvPr id="9" name="Picture 8">
            <a:extLst>
              <a:ext uri="{FF2B5EF4-FFF2-40B4-BE49-F238E27FC236}">
                <a16:creationId xmlns:a16="http://schemas.microsoft.com/office/drawing/2014/main" id="{1FFE57BD-9146-2D5A-8FDD-3FF09C7431A8}"/>
              </a:ext>
            </a:extLst>
          </p:cNvPr>
          <p:cNvPicPr>
            <a:picLocks noChangeAspect="1"/>
          </p:cNvPicPr>
          <p:nvPr/>
        </p:nvPicPr>
        <p:blipFill>
          <a:blip r:embed="rId4"/>
          <a:stretch>
            <a:fillRect/>
          </a:stretch>
        </p:blipFill>
        <p:spPr>
          <a:xfrm>
            <a:off x="6061168" y="1396131"/>
            <a:ext cx="2341085" cy="1526970"/>
          </a:xfrm>
          <a:prstGeom prst="rect">
            <a:avLst/>
          </a:prstGeom>
        </p:spPr>
      </p:pic>
      <p:sp>
        <p:nvSpPr>
          <p:cNvPr id="10" name="TextBox 9">
            <a:extLst>
              <a:ext uri="{FF2B5EF4-FFF2-40B4-BE49-F238E27FC236}">
                <a16:creationId xmlns:a16="http://schemas.microsoft.com/office/drawing/2014/main" id="{B169C64E-36B7-1C6E-2EAF-8B547DF27F19}"/>
              </a:ext>
            </a:extLst>
          </p:cNvPr>
          <p:cNvSpPr txBox="1"/>
          <p:nvPr/>
        </p:nvSpPr>
        <p:spPr>
          <a:xfrm>
            <a:off x="981559" y="939057"/>
            <a:ext cx="2357848" cy="461665"/>
          </a:xfrm>
          <a:prstGeom prst="rect">
            <a:avLst/>
          </a:prstGeom>
          <a:noFill/>
        </p:spPr>
        <p:txBody>
          <a:bodyPr wrap="square" rtlCol="0">
            <a:spAutoFit/>
          </a:bodyPr>
          <a:lstStyle/>
          <a:p>
            <a:r>
              <a:rPr lang="en-GB" sz="2400" b="1" dirty="0">
                <a:solidFill>
                  <a:schemeClr val="tx2"/>
                </a:solidFill>
              </a:rPr>
              <a:t>HARDWARE</a:t>
            </a:r>
            <a:endParaRPr lang="nl-NL" sz="2400" b="1" dirty="0" err="1">
              <a:solidFill>
                <a:schemeClr val="tx2"/>
              </a:solidFill>
            </a:endParaRPr>
          </a:p>
        </p:txBody>
      </p:sp>
      <p:sp>
        <p:nvSpPr>
          <p:cNvPr id="11" name="TextBox 10">
            <a:extLst>
              <a:ext uri="{FF2B5EF4-FFF2-40B4-BE49-F238E27FC236}">
                <a16:creationId xmlns:a16="http://schemas.microsoft.com/office/drawing/2014/main" id="{6A45665A-2BF7-02A1-BDD9-63B6FA798AFA}"/>
              </a:ext>
            </a:extLst>
          </p:cNvPr>
          <p:cNvSpPr txBox="1"/>
          <p:nvPr/>
        </p:nvSpPr>
        <p:spPr>
          <a:xfrm>
            <a:off x="3659435" y="934759"/>
            <a:ext cx="2357848" cy="461665"/>
          </a:xfrm>
          <a:prstGeom prst="rect">
            <a:avLst/>
          </a:prstGeom>
          <a:noFill/>
        </p:spPr>
        <p:txBody>
          <a:bodyPr wrap="square" rtlCol="0">
            <a:spAutoFit/>
          </a:bodyPr>
          <a:lstStyle/>
          <a:p>
            <a:r>
              <a:rPr lang="en-GB" sz="2400" b="1" dirty="0">
                <a:solidFill>
                  <a:schemeClr val="tx2"/>
                </a:solidFill>
              </a:rPr>
              <a:t>SOFTWARE</a:t>
            </a:r>
            <a:endParaRPr lang="nl-NL" sz="2400" b="1" dirty="0" err="1">
              <a:solidFill>
                <a:schemeClr val="tx2"/>
              </a:solidFill>
            </a:endParaRPr>
          </a:p>
        </p:txBody>
      </p:sp>
      <p:sp>
        <p:nvSpPr>
          <p:cNvPr id="12" name="TextBox 11">
            <a:extLst>
              <a:ext uri="{FF2B5EF4-FFF2-40B4-BE49-F238E27FC236}">
                <a16:creationId xmlns:a16="http://schemas.microsoft.com/office/drawing/2014/main" id="{9C73DFD9-0E4A-0E96-8548-FCF2DC87FC43}"/>
              </a:ext>
            </a:extLst>
          </p:cNvPr>
          <p:cNvSpPr txBox="1"/>
          <p:nvPr/>
        </p:nvSpPr>
        <p:spPr>
          <a:xfrm>
            <a:off x="6337311" y="942537"/>
            <a:ext cx="2357848" cy="461665"/>
          </a:xfrm>
          <a:prstGeom prst="rect">
            <a:avLst/>
          </a:prstGeom>
          <a:noFill/>
        </p:spPr>
        <p:txBody>
          <a:bodyPr wrap="square" rtlCol="0">
            <a:spAutoFit/>
          </a:bodyPr>
          <a:lstStyle/>
          <a:p>
            <a:r>
              <a:rPr lang="en-GB" sz="2400" b="1" dirty="0">
                <a:solidFill>
                  <a:schemeClr val="tx2"/>
                </a:solidFill>
              </a:rPr>
              <a:t>SERVICES</a:t>
            </a:r>
            <a:endParaRPr lang="nl-NL" sz="2400" b="1" dirty="0" err="1">
              <a:solidFill>
                <a:schemeClr val="tx2"/>
              </a:solidFill>
            </a:endParaRPr>
          </a:p>
        </p:txBody>
      </p:sp>
      <p:sp>
        <p:nvSpPr>
          <p:cNvPr id="13" name="TextBox 12">
            <a:extLst>
              <a:ext uri="{FF2B5EF4-FFF2-40B4-BE49-F238E27FC236}">
                <a16:creationId xmlns:a16="http://schemas.microsoft.com/office/drawing/2014/main" id="{E8508B26-510A-543D-3FBE-E1DAAD29277D}"/>
              </a:ext>
            </a:extLst>
          </p:cNvPr>
          <p:cNvSpPr txBox="1"/>
          <p:nvPr/>
        </p:nvSpPr>
        <p:spPr>
          <a:xfrm>
            <a:off x="6836966" y="2918081"/>
            <a:ext cx="1358537" cy="215444"/>
          </a:xfrm>
          <a:prstGeom prst="rect">
            <a:avLst/>
          </a:prstGeom>
          <a:noFill/>
        </p:spPr>
        <p:txBody>
          <a:bodyPr wrap="square" rtlCol="0">
            <a:spAutoFit/>
          </a:bodyPr>
          <a:lstStyle/>
          <a:p>
            <a:r>
              <a:rPr lang="en-GB" sz="800" i="1" dirty="0">
                <a:solidFill>
                  <a:schemeClr val="tx2"/>
                </a:solidFill>
              </a:rPr>
              <a:t>Picture: </a:t>
            </a:r>
            <a:r>
              <a:rPr lang="en-GB" sz="800" i="1" dirty="0" err="1">
                <a:solidFill>
                  <a:schemeClr val="tx2"/>
                </a:solidFill>
              </a:rPr>
              <a:t>Tective</a:t>
            </a:r>
            <a:endParaRPr lang="nl-NL" sz="800" i="1" dirty="0" err="1">
              <a:solidFill>
                <a:schemeClr val="tx2"/>
              </a:solidFill>
            </a:endParaRPr>
          </a:p>
        </p:txBody>
      </p:sp>
      <p:pic>
        <p:nvPicPr>
          <p:cNvPr id="1030" name="Picture 6" descr="AirHub brings AI object detection to DJI drone livestreams">
            <a:extLst>
              <a:ext uri="{FF2B5EF4-FFF2-40B4-BE49-F238E27FC236}">
                <a16:creationId xmlns:a16="http://schemas.microsoft.com/office/drawing/2014/main" id="{20C7CB6A-238E-48E4-DBC4-75DE1ABBCC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091"/>
          <a:stretch/>
        </p:blipFill>
        <p:spPr bwMode="auto">
          <a:xfrm>
            <a:off x="3265699" y="1404202"/>
            <a:ext cx="2609834" cy="15188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317CC0B-D809-2D83-0B66-AE25CE0A7E60}"/>
              </a:ext>
            </a:extLst>
          </p:cNvPr>
          <p:cNvSpPr txBox="1"/>
          <p:nvPr/>
        </p:nvSpPr>
        <p:spPr>
          <a:xfrm>
            <a:off x="4082880" y="2923101"/>
            <a:ext cx="1358537" cy="215444"/>
          </a:xfrm>
          <a:prstGeom prst="rect">
            <a:avLst/>
          </a:prstGeom>
          <a:noFill/>
        </p:spPr>
        <p:txBody>
          <a:bodyPr wrap="square" rtlCol="0">
            <a:spAutoFit/>
          </a:bodyPr>
          <a:lstStyle/>
          <a:p>
            <a:r>
              <a:rPr lang="en-GB" sz="800" i="1" dirty="0">
                <a:solidFill>
                  <a:schemeClr val="tx2"/>
                </a:solidFill>
              </a:rPr>
              <a:t>Picture: </a:t>
            </a:r>
            <a:r>
              <a:rPr lang="en-GB" sz="800" i="1" dirty="0" err="1">
                <a:solidFill>
                  <a:schemeClr val="tx2"/>
                </a:solidFill>
              </a:rPr>
              <a:t>AirHub</a:t>
            </a:r>
            <a:endParaRPr lang="nl-NL" sz="800" i="1" dirty="0" err="1">
              <a:solidFill>
                <a:schemeClr val="tx2"/>
              </a:solidFill>
            </a:endParaRPr>
          </a:p>
        </p:txBody>
      </p:sp>
      <p:sp>
        <p:nvSpPr>
          <p:cNvPr id="24" name="Rounded Rectangle 12">
            <a:extLst>
              <a:ext uri="{FF2B5EF4-FFF2-40B4-BE49-F238E27FC236}">
                <a16:creationId xmlns:a16="http://schemas.microsoft.com/office/drawing/2014/main" id="{3F9D8500-7CBF-46FB-6FEF-4B5803F4C74E}"/>
              </a:ext>
            </a:extLst>
          </p:cNvPr>
          <p:cNvSpPr/>
          <p:nvPr/>
        </p:nvSpPr>
        <p:spPr>
          <a:xfrm>
            <a:off x="755609" y="3346525"/>
            <a:ext cx="3200400" cy="426072"/>
          </a:xfrm>
          <a:prstGeom prst="roundRect">
            <a:avLst>
              <a:gd name="adj" fmla="val 50000"/>
            </a:avLst>
          </a:prstGeom>
          <a:solidFill>
            <a:schemeClr val="bg2">
              <a:lumMod val="40000"/>
              <a:lumOff val="60000"/>
            </a:schemeClr>
          </a:solidFill>
          <a:ln>
            <a:noFill/>
          </a:ln>
          <a:effectLst>
            <a:outerShdw blurRad="508000" dist="190500" dir="2700000" algn="tl" rotWithShape="0">
              <a:schemeClr val="tx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bg1"/>
              </a:solidFill>
              <a:latin typeface="Montserrat" pitchFamily="2" charset="77"/>
            </a:endParaRPr>
          </a:p>
        </p:txBody>
      </p:sp>
      <p:sp>
        <p:nvSpPr>
          <p:cNvPr id="25" name="Title 1">
            <a:extLst>
              <a:ext uri="{FF2B5EF4-FFF2-40B4-BE49-F238E27FC236}">
                <a16:creationId xmlns:a16="http://schemas.microsoft.com/office/drawing/2014/main" id="{499405D2-C5B5-95B7-DBFD-53A370D5ACF4}"/>
              </a:ext>
            </a:extLst>
          </p:cNvPr>
          <p:cNvSpPr txBox="1">
            <a:spLocks/>
          </p:cNvSpPr>
          <p:nvPr/>
        </p:nvSpPr>
        <p:spPr>
          <a:xfrm>
            <a:off x="687115" y="3433213"/>
            <a:ext cx="3200400" cy="301014"/>
          </a:xfrm>
          <a:prstGeom prst="rect">
            <a:avLst/>
          </a:prstGeom>
        </p:spPr>
        <p:txBody>
          <a:bodyPr vert="horz" wrap="square" lIns="0" tIns="34290" rIns="0" bIns="34290" rtlCol="0" anchor="ctr">
            <a:noAutofit/>
          </a:bodyPr>
          <a:lstStyle>
            <a:lvl1pPr algn="l" defTabSz="914400" rtl="0" eaLnBrk="1" latinLnBrk="0" hangingPunct="1">
              <a:lnSpc>
                <a:spcPct val="90000"/>
              </a:lnSpc>
              <a:spcBef>
                <a:spcPct val="0"/>
              </a:spcBef>
              <a:buNone/>
              <a:defRPr sz="2800" b="1" i="0" kern="1200">
                <a:solidFill>
                  <a:schemeClr val="tx1"/>
                </a:solidFill>
                <a:latin typeface="Montserrat Black" pitchFamily="2" charset="77"/>
                <a:ea typeface="+mj-ea"/>
                <a:cs typeface="+mj-cs"/>
              </a:defRPr>
            </a:lvl1pPr>
          </a:lstStyle>
          <a:p>
            <a:pPr algn="ctr">
              <a:lnSpc>
                <a:spcPct val="100000"/>
              </a:lnSpc>
            </a:pPr>
            <a:r>
              <a:rPr lang="en-GB" sz="1600" dirty="0">
                <a:solidFill>
                  <a:schemeClr val="tx2"/>
                </a:solidFill>
                <a:latin typeface="+mn-lt"/>
              </a:rPr>
              <a:t>Physical Classification</a:t>
            </a:r>
          </a:p>
        </p:txBody>
      </p:sp>
    </p:spTree>
    <p:extLst>
      <p:ext uri="{BB962C8B-B14F-4D97-AF65-F5344CB8AC3E}">
        <p14:creationId xmlns:p14="http://schemas.microsoft.com/office/powerpoint/2010/main" val="19656539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9F964E-8720-949C-2179-F6F919F2607D}"/>
              </a:ext>
            </a:extLst>
          </p:cNvPr>
          <p:cNvSpPr>
            <a:spLocks noGrp="1"/>
          </p:cNvSpPr>
          <p:nvPr>
            <p:ph type="ftr" sz="quarter" idx="11"/>
          </p:nvPr>
        </p:nvSpPr>
        <p:spPr/>
        <p:txBody>
          <a:bodyPr/>
          <a:lstStyle/>
          <a:p>
            <a:r>
              <a:rPr lang="en-US" noProof="0" dirty="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055761CB-0063-9ECF-48B2-257E3D572840}"/>
              </a:ext>
            </a:extLst>
          </p:cNvPr>
          <p:cNvSpPr>
            <a:spLocks noGrp="1"/>
          </p:cNvSpPr>
          <p:nvPr>
            <p:ph type="sldNum" sz="quarter" idx="12"/>
          </p:nvPr>
        </p:nvSpPr>
        <p:spPr/>
        <p:txBody>
          <a:bodyPr/>
          <a:lstStyle/>
          <a:p>
            <a:fld id="{015EBE98-414E-493A-9124-68D86CEA4F8A}" type="slidenum">
              <a:rPr lang="nl-NL" smtClean="0">
                <a:solidFill>
                  <a:srgbClr val="004D7D"/>
                </a:solidFill>
              </a:rPr>
              <a:pPr/>
              <a:t>6</a:t>
            </a:fld>
            <a:endParaRPr lang="nl-NL" dirty="0">
              <a:solidFill>
                <a:srgbClr val="004D7D"/>
              </a:solidFill>
            </a:endParaRPr>
          </a:p>
        </p:txBody>
      </p:sp>
      <p:sp>
        <p:nvSpPr>
          <p:cNvPr id="5" name="Title 4">
            <a:extLst>
              <a:ext uri="{FF2B5EF4-FFF2-40B4-BE49-F238E27FC236}">
                <a16:creationId xmlns:a16="http://schemas.microsoft.com/office/drawing/2014/main" id="{F5001D7F-71C5-CB7A-7046-CBF09A92BEA0}"/>
              </a:ext>
            </a:extLst>
          </p:cNvPr>
          <p:cNvSpPr>
            <a:spLocks noGrp="1"/>
          </p:cNvSpPr>
          <p:nvPr>
            <p:ph type="title"/>
          </p:nvPr>
        </p:nvSpPr>
        <p:spPr/>
        <p:txBody>
          <a:bodyPr/>
          <a:lstStyle/>
          <a:p>
            <a:r>
              <a:rPr lang="en-GB" dirty="0">
                <a:latin typeface="+mn-lt"/>
              </a:rPr>
              <a:t>Technology Bricks</a:t>
            </a:r>
            <a:endParaRPr lang="nl-NL" dirty="0">
              <a:latin typeface="+mn-lt"/>
            </a:endParaRPr>
          </a:p>
        </p:txBody>
      </p:sp>
      <p:sp>
        <p:nvSpPr>
          <p:cNvPr id="8" name="Oval 7">
            <a:extLst>
              <a:ext uri="{FF2B5EF4-FFF2-40B4-BE49-F238E27FC236}">
                <a16:creationId xmlns:a16="http://schemas.microsoft.com/office/drawing/2014/main" id="{997BD435-C100-F290-A09C-10166AC198B3}"/>
              </a:ext>
            </a:extLst>
          </p:cNvPr>
          <p:cNvSpPr/>
          <p:nvPr/>
        </p:nvSpPr>
        <p:spPr>
          <a:xfrm>
            <a:off x="3528245" y="1527995"/>
            <a:ext cx="2087512" cy="2087512"/>
          </a:xfrm>
          <a:prstGeom prst="ellipse">
            <a:avLst/>
          </a:prstGeom>
          <a:solidFill>
            <a:schemeClr val="bg1"/>
          </a:solidFill>
          <a:ln>
            <a:noFill/>
          </a:ln>
          <a:effectLst>
            <a:outerShdw blurRad="444500" dist="1905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grpSp>
        <p:nvGrpSpPr>
          <p:cNvPr id="9" name="Group 8">
            <a:extLst>
              <a:ext uri="{FF2B5EF4-FFF2-40B4-BE49-F238E27FC236}">
                <a16:creationId xmlns:a16="http://schemas.microsoft.com/office/drawing/2014/main" id="{203281B1-587B-4690-D8E4-157E49B40DD3}"/>
              </a:ext>
            </a:extLst>
          </p:cNvPr>
          <p:cNvGrpSpPr/>
          <p:nvPr/>
        </p:nvGrpSpPr>
        <p:grpSpPr>
          <a:xfrm>
            <a:off x="3622831" y="1622581"/>
            <a:ext cx="1898339" cy="1931815"/>
            <a:chOff x="4830441" y="2163441"/>
            <a:chExt cx="2531119" cy="2575753"/>
          </a:xfrm>
        </p:grpSpPr>
        <p:sp>
          <p:nvSpPr>
            <p:cNvPr id="10" name="Oval 9">
              <a:extLst>
                <a:ext uri="{FF2B5EF4-FFF2-40B4-BE49-F238E27FC236}">
                  <a16:creationId xmlns:a16="http://schemas.microsoft.com/office/drawing/2014/main" id="{465B62E7-FE1D-1498-E8D0-4F728404EFF4}"/>
                </a:ext>
              </a:extLst>
            </p:cNvPr>
            <p:cNvSpPr/>
            <p:nvPr/>
          </p:nvSpPr>
          <p:spPr>
            <a:xfrm>
              <a:off x="4830441" y="2163441"/>
              <a:ext cx="2531119" cy="2531119"/>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sp>
          <p:nvSpPr>
            <p:cNvPr id="11" name="Oval 10">
              <a:extLst>
                <a:ext uri="{FF2B5EF4-FFF2-40B4-BE49-F238E27FC236}">
                  <a16:creationId xmlns:a16="http://schemas.microsoft.com/office/drawing/2014/main" id="{F8C6F953-210F-1D8A-32C0-8A470C5D1E0B}"/>
                </a:ext>
              </a:extLst>
            </p:cNvPr>
            <p:cNvSpPr/>
            <p:nvPr/>
          </p:nvSpPr>
          <p:spPr>
            <a:xfrm>
              <a:off x="6534639" y="2217699"/>
              <a:ext cx="85875" cy="85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sp>
          <p:nvSpPr>
            <p:cNvPr id="12" name="Oval 11">
              <a:extLst>
                <a:ext uri="{FF2B5EF4-FFF2-40B4-BE49-F238E27FC236}">
                  <a16:creationId xmlns:a16="http://schemas.microsoft.com/office/drawing/2014/main" id="{77D1D4DA-588C-4BF3-E1DF-DB0C578776D0}"/>
                </a:ext>
              </a:extLst>
            </p:cNvPr>
            <p:cNvSpPr/>
            <p:nvPr/>
          </p:nvSpPr>
          <p:spPr>
            <a:xfrm>
              <a:off x="6707667" y="2307219"/>
              <a:ext cx="53322" cy="5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sp>
          <p:nvSpPr>
            <p:cNvPr id="13" name="Oval 12">
              <a:extLst>
                <a:ext uri="{FF2B5EF4-FFF2-40B4-BE49-F238E27FC236}">
                  <a16:creationId xmlns:a16="http://schemas.microsoft.com/office/drawing/2014/main" id="{62096ACD-8A1D-B2D8-48FE-2ACF52DBC7C4}"/>
                </a:ext>
              </a:extLst>
            </p:cNvPr>
            <p:cNvSpPr/>
            <p:nvPr/>
          </p:nvSpPr>
          <p:spPr>
            <a:xfrm>
              <a:off x="5971175" y="4653319"/>
              <a:ext cx="85875" cy="85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grpSp>
      <p:sp>
        <p:nvSpPr>
          <p:cNvPr id="15" name="Rounded Rectangle 55">
            <a:extLst>
              <a:ext uri="{FF2B5EF4-FFF2-40B4-BE49-F238E27FC236}">
                <a16:creationId xmlns:a16="http://schemas.microsoft.com/office/drawing/2014/main" id="{33F48647-767E-5FC2-0FC8-03155D48E1B8}"/>
              </a:ext>
            </a:extLst>
          </p:cNvPr>
          <p:cNvSpPr/>
          <p:nvPr/>
        </p:nvSpPr>
        <p:spPr>
          <a:xfrm>
            <a:off x="613672" y="2861835"/>
            <a:ext cx="2646000" cy="496031"/>
          </a:xfrm>
          <a:prstGeom prst="roundRect">
            <a:avLst>
              <a:gd name="adj" fmla="val 50000"/>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1000" rIns="486000" rtlCol="0" anchor="ctr"/>
          <a:lstStyle/>
          <a:p>
            <a:pPr algn="r"/>
            <a:r>
              <a:rPr lang="en-GB" sz="1200" b="1" dirty="0">
                <a:solidFill>
                  <a:schemeClr val="tx2"/>
                </a:solidFill>
                <a:latin typeface="Aptos Display" panose="020B0004020202020204" pitchFamily="34" charset="0"/>
              </a:rPr>
              <a:t>Onboard Intelligence &amp; AI</a:t>
            </a:r>
            <a:endParaRPr lang="en-UA" sz="1200" b="1" dirty="0">
              <a:solidFill>
                <a:schemeClr val="tx2"/>
              </a:solidFill>
              <a:latin typeface="Aptos Display" panose="020B0004020202020204" pitchFamily="34" charset="0"/>
            </a:endParaRPr>
          </a:p>
        </p:txBody>
      </p:sp>
      <p:sp>
        <p:nvSpPr>
          <p:cNvPr id="16" name="Rounded Rectangle 61">
            <a:extLst>
              <a:ext uri="{FF2B5EF4-FFF2-40B4-BE49-F238E27FC236}">
                <a16:creationId xmlns:a16="http://schemas.microsoft.com/office/drawing/2014/main" id="{55991162-252D-F522-0563-1087E3315F77}"/>
              </a:ext>
            </a:extLst>
          </p:cNvPr>
          <p:cNvSpPr/>
          <p:nvPr/>
        </p:nvSpPr>
        <p:spPr>
          <a:xfrm>
            <a:off x="708578" y="1298196"/>
            <a:ext cx="2646000" cy="496031"/>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6000" rIns="81000" rtlCol="0" anchor="ctr"/>
          <a:lstStyle/>
          <a:p>
            <a:r>
              <a:rPr lang="en-GB" sz="1200" b="1" dirty="0">
                <a:solidFill>
                  <a:schemeClr val="tx2"/>
                </a:solidFill>
                <a:latin typeface="Aptos Display" panose="020B0004020202020204" pitchFamily="34" charset="0"/>
              </a:rPr>
              <a:t>Structural Frame</a:t>
            </a:r>
            <a:endParaRPr lang="en-UA" sz="1200" b="1" dirty="0">
              <a:solidFill>
                <a:schemeClr val="tx2"/>
              </a:solidFill>
              <a:latin typeface="Aptos Display" panose="020B0004020202020204" pitchFamily="34" charset="0"/>
            </a:endParaRPr>
          </a:p>
        </p:txBody>
      </p:sp>
      <p:sp>
        <p:nvSpPr>
          <p:cNvPr id="25" name="Rounded Rectangle 53">
            <a:extLst>
              <a:ext uri="{FF2B5EF4-FFF2-40B4-BE49-F238E27FC236}">
                <a16:creationId xmlns:a16="http://schemas.microsoft.com/office/drawing/2014/main" id="{261D2048-7401-A767-00D3-69825A923EFD}"/>
              </a:ext>
            </a:extLst>
          </p:cNvPr>
          <p:cNvSpPr/>
          <p:nvPr/>
        </p:nvSpPr>
        <p:spPr>
          <a:xfrm>
            <a:off x="6036320" y="1899245"/>
            <a:ext cx="2646000" cy="496031"/>
          </a:xfrm>
          <a:prstGeom prst="roundRect">
            <a:avLst>
              <a:gd name="adj" fmla="val 50000"/>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1000" rIns="486000" rtlCol="0" anchor="ctr"/>
          <a:lstStyle/>
          <a:p>
            <a:pPr algn="r"/>
            <a:r>
              <a:rPr lang="en-GB" sz="1200" b="1" dirty="0">
                <a:solidFill>
                  <a:schemeClr val="tx2"/>
                </a:solidFill>
                <a:latin typeface="Aptos Display" panose="020B0004020202020204" pitchFamily="34" charset="0"/>
              </a:rPr>
              <a:t>Navigation, Control &amp; Autonomy</a:t>
            </a:r>
            <a:endParaRPr lang="en-UA" sz="1200" b="1" dirty="0">
              <a:solidFill>
                <a:schemeClr val="tx2"/>
              </a:solidFill>
              <a:latin typeface="Aptos Display" panose="020B0004020202020204" pitchFamily="34" charset="0"/>
            </a:endParaRPr>
          </a:p>
        </p:txBody>
      </p:sp>
      <p:sp>
        <p:nvSpPr>
          <p:cNvPr id="26" name="Rounded Rectangle 59">
            <a:extLst>
              <a:ext uri="{FF2B5EF4-FFF2-40B4-BE49-F238E27FC236}">
                <a16:creationId xmlns:a16="http://schemas.microsoft.com/office/drawing/2014/main" id="{99434952-066C-2997-0E81-C76C86B51ABB}"/>
              </a:ext>
            </a:extLst>
          </p:cNvPr>
          <p:cNvSpPr/>
          <p:nvPr/>
        </p:nvSpPr>
        <p:spPr>
          <a:xfrm>
            <a:off x="5460121" y="1080504"/>
            <a:ext cx="2440209" cy="496031"/>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6000" rIns="81000" rtlCol="0" anchor="ctr"/>
          <a:lstStyle/>
          <a:p>
            <a:r>
              <a:rPr lang="en-GB" sz="1200" b="1" dirty="0">
                <a:solidFill>
                  <a:schemeClr val="tx2"/>
                </a:solidFill>
                <a:latin typeface="Aptos Display" panose="020B0004020202020204" pitchFamily="34" charset="0"/>
              </a:rPr>
              <a:t>Propulsion &amp; Energy </a:t>
            </a:r>
          </a:p>
          <a:p>
            <a:r>
              <a:rPr lang="en-GB" sz="1200" b="1" dirty="0">
                <a:solidFill>
                  <a:schemeClr val="tx2"/>
                </a:solidFill>
                <a:latin typeface="Aptos Display" panose="020B0004020202020204" pitchFamily="34" charset="0"/>
              </a:rPr>
              <a:t>Systems</a:t>
            </a:r>
            <a:endParaRPr lang="en-UA" sz="1200" b="1" dirty="0">
              <a:solidFill>
                <a:schemeClr val="tx2"/>
              </a:solidFill>
              <a:latin typeface="Aptos Display" panose="020B0004020202020204" pitchFamily="34" charset="0"/>
            </a:endParaRPr>
          </a:p>
        </p:txBody>
      </p:sp>
      <p:sp>
        <p:nvSpPr>
          <p:cNvPr id="44" name="Rounded Rectangle 52">
            <a:extLst>
              <a:ext uri="{FF2B5EF4-FFF2-40B4-BE49-F238E27FC236}">
                <a16:creationId xmlns:a16="http://schemas.microsoft.com/office/drawing/2014/main" id="{686B1166-71AF-46D5-6C8A-5B4BC978AAA0}"/>
              </a:ext>
            </a:extLst>
          </p:cNvPr>
          <p:cNvSpPr/>
          <p:nvPr/>
        </p:nvSpPr>
        <p:spPr>
          <a:xfrm>
            <a:off x="6048163" y="2676604"/>
            <a:ext cx="2646000" cy="496031"/>
          </a:xfrm>
          <a:prstGeom prst="roundRect">
            <a:avLst>
              <a:gd name="adj" fmla="val 50000"/>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1000" rIns="486000" rtlCol="0" anchor="ctr"/>
          <a:lstStyle/>
          <a:p>
            <a:pPr algn="r"/>
            <a:r>
              <a:rPr lang="en-GB" sz="1200" b="1" dirty="0">
                <a:solidFill>
                  <a:schemeClr val="tx2"/>
                </a:solidFill>
                <a:latin typeface="Aptos Display" panose="020B0004020202020204" pitchFamily="34" charset="0"/>
              </a:rPr>
              <a:t>Communication &amp; Ground Control Systems</a:t>
            </a:r>
            <a:endParaRPr lang="en-UA" sz="1200" b="1" dirty="0">
              <a:solidFill>
                <a:schemeClr val="tx2"/>
              </a:solidFill>
              <a:latin typeface="Aptos Display" panose="020B0004020202020204" pitchFamily="34" charset="0"/>
            </a:endParaRPr>
          </a:p>
        </p:txBody>
      </p:sp>
      <p:sp>
        <p:nvSpPr>
          <p:cNvPr id="45" name="Rounded Rectangle 57">
            <a:extLst>
              <a:ext uri="{FF2B5EF4-FFF2-40B4-BE49-F238E27FC236}">
                <a16:creationId xmlns:a16="http://schemas.microsoft.com/office/drawing/2014/main" id="{0C193047-A83A-172F-7B7F-760C0C82E8E8}"/>
              </a:ext>
            </a:extLst>
          </p:cNvPr>
          <p:cNvSpPr/>
          <p:nvPr/>
        </p:nvSpPr>
        <p:spPr>
          <a:xfrm>
            <a:off x="450398" y="2038862"/>
            <a:ext cx="2646000" cy="496031"/>
          </a:xfrm>
          <a:prstGeom prst="roundRect">
            <a:avLst>
              <a:gd name="adj" fmla="val 50000"/>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6000" rIns="81000" rtlCol="0" anchor="ctr"/>
          <a:lstStyle/>
          <a:p>
            <a:r>
              <a:rPr lang="en-GB" sz="1200" b="1" dirty="0">
                <a:solidFill>
                  <a:schemeClr val="tx2"/>
                </a:solidFill>
                <a:latin typeface="Aptos Display" panose="020B0004020202020204" pitchFamily="34" charset="0"/>
              </a:rPr>
              <a:t>Sensors, Payloads &amp; Mission Systems</a:t>
            </a:r>
            <a:endParaRPr lang="en-UA" sz="1200" b="1" dirty="0">
              <a:solidFill>
                <a:schemeClr val="tx2"/>
              </a:solidFill>
              <a:latin typeface="Aptos Display" panose="020B0004020202020204" pitchFamily="34" charset="0"/>
            </a:endParaRPr>
          </a:p>
        </p:txBody>
      </p:sp>
      <p:sp>
        <p:nvSpPr>
          <p:cNvPr id="56" name="Rounded Rectangle 54">
            <a:extLst>
              <a:ext uri="{FF2B5EF4-FFF2-40B4-BE49-F238E27FC236}">
                <a16:creationId xmlns:a16="http://schemas.microsoft.com/office/drawing/2014/main" id="{A6AC6214-4965-6FD2-3135-E808CC93CF90}"/>
              </a:ext>
            </a:extLst>
          </p:cNvPr>
          <p:cNvSpPr/>
          <p:nvPr/>
        </p:nvSpPr>
        <p:spPr>
          <a:xfrm>
            <a:off x="5753921" y="3445408"/>
            <a:ext cx="2646000" cy="496031"/>
          </a:xfrm>
          <a:prstGeom prst="roundRect">
            <a:avLst>
              <a:gd name="adj" fmla="val 50000"/>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1000" rIns="486000" rtlCol="0" anchor="ctr"/>
          <a:lstStyle/>
          <a:p>
            <a:pPr algn="r"/>
            <a:r>
              <a:rPr lang="en-GB" sz="1200" b="1" dirty="0">
                <a:solidFill>
                  <a:schemeClr val="tx2"/>
                </a:solidFill>
                <a:latin typeface="Aptos Display" panose="020B0004020202020204" pitchFamily="34" charset="0"/>
              </a:rPr>
              <a:t>Lifecycle Support &amp; MRO</a:t>
            </a:r>
            <a:endParaRPr lang="en-UA" sz="1200" b="1" dirty="0">
              <a:solidFill>
                <a:schemeClr val="tx2"/>
              </a:solidFill>
              <a:latin typeface="Aptos Display" panose="020B0004020202020204" pitchFamily="34" charset="0"/>
            </a:endParaRPr>
          </a:p>
        </p:txBody>
      </p:sp>
      <p:sp>
        <p:nvSpPr>
          <p:cNvPr id="57" name="Rounded Rectangle 58">
            <a:extLst>
              <a:ext uri="{FF2B5EF4-FFF2-40B4-BE49-F238E27FC236}">
                <a16:creationId xmlns:a16="http://schemas.microsoft.com/office/drawing/2014/main" id="{2F64C11F-5B5A-E41D-7D9B-C8704A130EBB}"/>
              </a:ext>
            </a:extLst>
          </p:cNvPr>
          <p:cNvSpPr/>
          <p:nvPr/>
        </p:nvSpPr>
        <p:spPr>
          <a:xfrm>
            <a:off x="450397" y="4280165"/>
            <a:ext cx="2646001" cy="496031"/>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6000" rIns="81000" rtlCol="0" anchor="ctr"/>
          <a:lstStyle/>
          <a:p>
            <a:pPr algn="ctr"/>
            <a:r>
              <a:rPr lang="en-GB" sz="1200" b="1" dirty="0">
                <a:solidFill>
                  <a:schemeClr val="tx2"/>
                </a:solidFill>
                <a:latin typeface="Aptos Display" panose="020B0004020202020204" pitchFamily="34" charset="0"/>
              </a:rPr>
              <a:t>Counter-UAS</a:t>
            </a:r>
            <a:endParaRPr lang="en-UA" sz="1200" b="1" dirty="0">
              <a:solidFill>
                <a:schemeClr val="tx2"/>
              </a:solidFill>
              <a:latin typeface="Aptos Display" panose="020B0004020202020204" pitchFamily="34" charset="0"/>
            </a:endParaRPr>
          </a:p>
        </p:txBody>
      </p:sp>
      <p:sp>
        <p:nvSpPr>
          <p:cNvPr id="84" name="Oval 83">
            <a:extLst>
              <a:ext uri="{FF2B5EF4-FFF2-40B4-BE49-F238E27FC236}">
                <a16:creationId xmlns:a16="http://schemas.microsoft.com/office/drawing/2014/main" id="{37C52F7A-5A46-A68D-975B-734D4FAE73A8}"/>
              </a:ext>
            </a:extLst>
          </p:cNvPr>
          <p:cNvSpPr/>
          <p:nvPr/>
        </p:nvSpPr>
        <p:spPr>
          <a:xfrm>
            <a:off x="2890489" y="890239"/>
            <a:ext cx="3363023" cy="3363023"/>
          </a:xfrm>
          <a:prstGeom prst="ellipse">
            <a:avLst/>
          </a:prstGeom>
          <a:no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sp>
        <p:nvSpPr>
          <p:cNvPr id="91" name="Oval 90">
            <a:extLst>
              <a:ext uri="{FF2B5EF4-FFF2-40B4-BE49-F238E27FC236}">
                <a16:creationId xmlns:a16="http://schemas.microsoft.com/office/drawing/2014/main" id="{9712FEC9-90AF-1DED-C2EB-CB273E2FEC22}"/>
              </a:ext>
            </a:extLst>
          </p:cNvPr>
          <p:cNvSpPr/>
          <p:nvPr/>
        </p:nvSpPr>
        <p:spPr>
          <a:xfrm>
            <a:off x="3423505" y="1423255"/>
            <a:ext cx="2296991" cy="2296991"/>
          </a:xfrm>
          <a:prstGeom prst="ellipse">
            <a:avLst/>
          </a:prstGeom>
          <a:no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A" sz="1350">
              <a:latin typeface="Aptos Display" panose="020B0004020202020204" pitchFamily="34" charset="0"/>
            </a:endParaRPr>
          </a:p>
        </p:txBody>
      </p:sp>
      <p:pic>
        <p:nvPicPr>
          <p:cNvPr id="113" name="Graphic 112">
            <a:extLst>
              <a:ext uri="{FF2B5EF4-FFF2-40B4-BE49-F238E27FC236}">
                <a16:creationId xmlns:a16="http://schemas.microsoft.com/office/drawing/2014/main" id="{3DB41773-4D82-4A26-C280-AFDE6E6DA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965" y="1325099"/>
            <a:ext cx="378548" cy="378548"/>
          </a:xfrm>
          <a:prstGeom prst="rect">
            <a:avLst/>
          </a:prstGeom>
        </p:spPr>
      </p:pic>
      <p:pic>
        <p:nvPicPr>
          <p:cNvPr id="115" name="Graphic 114">
            <a:extLst>
              <a:ext uri="{FF2B5EF4-FFF2-40B4-BE49-F238E27FC236}">
                <a16:creationId xmlns:a16="http://schemas.microsoft.com/office/drawing/2014/main" id="{7E1ECFAE-ED07-3C62-1F38-56BF7EE319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8782" y="1153937"/>
            <a:ext cx="354296" cy="354296"/>
          </a:xfrm>
          <a:prstGeom prst="rect">
            <a:avLst/>
          </a:prstGeom>
        </p:spPr>
      </p:pic>
      <p:pic>
        <p:nvPicPr>
          <p:cNvPr id="117" name="Graphic 116">
            <a:extLst>
              <a:ext uri="{FF2B5EF4-FFF2-40B4-BE49-F238E27FC236}">
                <a16:creationId xmlns:a16="http://schemas.microsoft.com/office/drawing/2014/main" id="{839D805A-89E1-B1C5-BC38-456FE4C5FF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3578" y="1985201"/>
            <a:ext cx="284876" cy="284876"/>
          </a:xfrm>
          <a:prstGeom prst="rect">
            <a:avLst/>
          </a:prstGeom>
        </p:spPr>
      </p:pic>
      <p:pic>
        <p:nvPicPr>
          <p:cNvPr id="119" name="Graphic 118">
            <a:extLst>
              <a:ext uri="{FF2B5EF4-FFF2-40B4-BE49-F238E27FC236}">
                <a16:creationId xmlns:a16="http://schemas.microsoft.com/office/drawing/2014/main" id="{43BC0659-A7D9-1367-E22C-5937909370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2691" y="2748299"/>
            <a:ext cx="309437" cy="309437"/>
          </a:xfrm>
          <a:prstGeom prst="rect">
            <a:avLst/>
          </a:prstGeom>
        </p:spPr>
      </p:pic>
      <p:pic>
        <p:nvPicPr>
          <p:cNvPr id="121" name="Graphic 120">
            <a:extLst>
              <a:ext uri="{FF2B5EF4-FFF2-40B4-BE49-F238E27FC236}">
                <a16:creationId xmlns:a16="http://schemas.microsoft.com/office/drawing/2014/main" id="{D0020031-653E-DCBF-C440-AA04FE9228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4218" y="2970766"/>
            <a:ext cx="288085" cy="288085"/>
          </a:xfrm>
          <a:prstGeom prst="rect">
            <a:avLst/>
          </a:prstGeom>
        </p:spPr>
      </p:pic>
      <p:pic>
        <p:nvPicPr>
          <p:cNvPr id="123" name="Graphic 122">
            <a:extLst>
              <a:ext uri="{FF2B5EF4-FFF2-40B4-BE49-F238E27FC236}">
                <a16:creationId xmlns:a16="http://schemas.microsoft.com/office/drawing/2014/main" id="{2EF0A867-CC85-B7AC-4318-97E55F6615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2106" y="4344882"/>
            <a:ext cx="366599" cy="366599"/>
          </a:xfrm>
          <a:prstGeom prst="rect">
            <a:avLst/>
          </a:prstGeom>
        </p:spPr>
      </p:pic>
      <p:pic>
        <p:nvPicPr>
          <p:cNvPr id="125" name="Graphic 124">
            <a:extLst>
              <a:ext uri="{FF2B5EF4-FFF2-40B4-BE49-F238E27FC236}">
                <a16:creationId xmlns:a16="http://schemas.microsoft.com/office/drawing/2014/main" id="{76351D59-ACA8-7895-8963-7731F2E7E7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55409" y="3537059"/>
            <a:ext cx="316415" cy="316415"/>
          </a:xfrm>
          <a:prstGeom prst="rect">
            <a:avLst/>
          </a:prstGeom>
        </p:spPr>
      </p:pic>
      <p:pic>
        <p:nvPicPr>
          <p:cNvPr id="129" name="Graphic 128">
            <a:extLst>
              <a:ext uri="{FF2B5EF4-FFF2-40B4-BE49-F238E27FC236}">
                <a16:creationId xmlns:a16="http://schemas.microsoft.com/office/drawing/2014/main" id="{E141D9AD-4F83-DE8D-EC6B-B23E021721C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1947" y="2127639"/>
            <a:ext cx="318476" cy="318476"/>
          </a:xfrm>
          <a:prstGeom prst="rect">
            <a:avLst/>
          </a:prstGeom>
        </p:spPr>
      </p:pic>
      <p:cxnSp>
        <p:nvCxnSpPr>
          <p:cNvPr id="131" name="Straight Connector 130">
            <a:extLst>
              <a:ext uri="{FF2B5EF4-FFF2-40B4-BE49-F238E27FC236}">
                <a16:creationId xmlns:a16="http://schemas.microsoft.com/office/drawing/2014/main" id="{6929845C-E760-FB42-04EA-575466050B1B}"/>
              </a:ext>
            </a:extLst>
          </p:cNvPr>
          <p:cNvCxnSpPr>
            <a:cxnSpLocks/>
            <a:stCxn id="57" idx="3"/>
            <a:endCxn id="13" idx="3"/>
          </p:cNvCxnSpPr>
          <p:nvPr/>
        </p:nvCxnSpPr>
        <p:spPr>
          <a:xfrm flipV="1">
            <a:off x="3096398" y="3544964"/>
            <a:ext cx="1391415" cy="983217"/>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6152" name="Picture 8" descr="Evo Government | VTOL UAV for Public Service &amp; National Security">
            <a:extLst>
              <a:ext uri="{FF2B5EF4-FFF2-40B4-BE49-F238E27FC236}">
                <a16:creationId xmlns:a16="http://schemas.microsoft.com/office/drawing/2014/main" id="{89BD4DAA-0510-F441-DE43-B06518EBBBB2}"/>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90489" y="2009808"/>
            <a:ext cx="3201029" cy="213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541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9F964E-8720-949C-2179-F6F919F2607D}"/>
              </a:ext>
            </a:extLst>
          </p:cNvPr>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055761CB-0063-9ECF-48B2-257E3D572840}"/>
              </a:ext>
            </a:extLst>
          </p:cNvPr>
          <p:cNvSpPr>
            <a:spLocks noGrp="1"/>
          </p:cNvSpPr>
          <p:nvPr>
            <p:ph type="sldNum" sz="quarter" idx="12"/>
          </p:nvPr>
        </p:nvSpPr>
        <p:spPr/>
        <p:txBody>
          <a:bodyPr/>
          <a:lstStyle/>
          <a:p>
            <a:fld id="{015EBE98-414E-493A-9124-68D86CEA4F8A}" type="slidenum">
              <a:rPr lang="nl-NL" smtClean="0">
                <a:solidFill>
                  <a:srgbClr val="004D7D"/>
                </a:solidFill>
              </a:rPr>
              <a:pPr/>
              <a:t>7</a:t>
            </a:fld>
            <a:endParaRPr lang="nl-NL" dirty="0">
              <a:solidFill>
                <a:srgbClr val="004D7D"/>
              </a:solidFill>
            </a:endParaRPr>
          </a:p>
        </p:txBody>
      </p:sp>
      <p:sp>
        <p:nvSpPr>
          <p:cNvPr id="5" name="Title 4">
            <a:extLst>
              <a:ext uri="{FF2B5EF4-FFF2-40B4-BE49-F238E27FC236}">
                <a16:creationId xmlns:a16="http://schemas.microsoft.com/office/drawing/2014/main" id="{F5001D7F-71C5-CB7A-7046-CBF09A92BEA0}"/>
              </a:ext>
            </a:extLst>
          </p:cNvPr>
          <p:cNvSpPr>
            <a:spLocks noGrp="1"/>
          </p:cNvSpPr>
          <p:nvPr>
            <p:ph type="title"/>
          </p:nvPr>
        </p:nvSpPr>
        <p:spPr/>
        <p:txBody>
          <a:bodyPr/>
          <a:lstStyle/>
          <a:p>
            <a:r>
              <a:rPr lang="en-GB" dirty="0"/>
              <a:t>Market Pulse</a:t>
            </a:r>
            <a:endParaRPr lang="nl-NL" dirty="0"/>
          </a:p>
        </p:txBody>
      </p:sp>
      <p:pic>
        <p:nvPicPr>
          <p:cNvPr id="12" name="Picture 11">
            <a:extLst>
              <a:ext uri="{FF2B5EF4-FFF2-40B4-BE49-F238E27FC236}">
                <a16:creationId xmlns:a16="http://schemas.microsoft.com/office/drawing/2014/main" id="{3461B71E-0F9A-0ABB-DEFF-1049A177479A}"/>
              </a:ext>
            </a:extLst>
          </p:cNvPr>
          <p:cNvPicPr>
            <a:picLocks noChangeAspect="1"/>
          </p:cNvPicPr>
          <p:nvPr/>
        </p:nvPicPr>
        <p:blipFill>
          <a:blip r:embed="rId3"/>
          <a:srcRect t="33501" b="33742"/>
          <a:stretch/>
        </p:blipFill>
        <p:spPr>
          <a:xfrm>
            <a:off x="0" y="953589"/>
            <a:ext cx="9144000" cy="1618161"/>
          </a:xfrm>
          <a:prstGeom prst="rect">
            <a:avLst/>
          </a:prstGeom>
        </p:spPr>
      </p:pic>
      <p:sp>
        <p:nvSpPr>
          <p:cNvPr id="37" name="Rectangle: Rounded Corners 36">
            <a:extLst>
              <a:ext uri="{FF2B5EF4-FFF2-40B4-BE49-F238E27FC236}">
                <a16:creationId xmlns:a16="http://schemas.microsoft.com/office/drawing/2014/main" id="{EA7B3084-CA0B-D802-0FBF-805C7D937CD7}"/>
              </a:ext>
            </a:extLst>
          </p:cNvPr>
          <p:cNvSpPr/>
          <p:nvPr/>
        </p:nvSpPr>
        <p:spPr>
          <a:xfrm>
            <a:off x="138713" y="3739278"/>
            <a:ext cx="1284065" cy="626115"/>
          </a:xfrm>
          <a:prstGeom prst="roundRect">
            <a:avLst/>
          </a:prstGeom>
          <a:solidFill>
            <a:schemeClr val="bg2">
              <a:lumMod val="20000"/>
              <a:lumOff val="80000"/>
            </a:schemeClr>
          </a:solidFill>
          <a:ln w="6350">
            <a:noFill/>
          </a:ln>
          <a:effectLst>
            <a:outerShdw blurRad="419100" dist="304800" dir="5400000" sx="93000" sy="93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endParaRPr lang="en-US" sz="800" spc="15" dirty="0">
              <a:solidFill>
                <a:srgbClr val="222222"/>
              </a:solidFill>
            </a:endParaRPr>
          </a:p>
        </p:txBody>
      </p:sp>
      <p:sp>
        <p:nvSpPr>
          <p:cNvPr id="38" name="Rectangle: Rounded Corners 37">
            <a:extLst>
              <a:ext uri="{FF2B5EF4-FFF2-40B4-BE49-F238E27FC236}">
                <a16:creationId xmlns:a16="http://schemas.microsoft.com/office/drawing/2014/main" id="{0B5939C2-095F-EAB9-6075-378D40F89030}"/>
              </a:ext>
            </a:extLst>
          </p:cNvPr>
          <p:cNvSpPr/>
          <p:nvPr/>
        </p:nvSpPr>
        <p:spPr>
          <a:xfrm>
            <a:off x="1648970" y="3739278"/>
            <a:ext cx="1284065" cy="626115"/>
          </a:xfrm>
          <a:prstGeom prst="roundRect">
            <a:avLst/>
          </a:prstGeom>
          <a:solidFill>
            <a:schemeClr val="bg2">
              <a:lumMod val="20000"/>
              <a:lumOff val="80000"/>
            </a:schemeClr>
          </a:solidFill>
          <a:ln w="6350">
            <a:noFill/>
          </a:ln>
          <a:effectLst>
            <a:outerShdw blurRad="419100" dist="304800" dir="5400000" sx="93000" sy="93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endParaRPr lang="en-US" sz="800" spc="15" dirty="0">
              <a:solidFill>
                <a:srgbClr val="222222"/>
              </a:solidFill>
            </a:endParaRPr>
          </a:p>
        </p:txBody>
      </p:sp>
      <p:sp>
        <p:nvSpPr>
          <p:cNvPr id="39" name="Rectangle: Rounded Corners 38">
            <a:extLst>
              <a:ext uri="{FF2B5EF4-FFF2-40B4-BE49-F238E27FC236}">
                <a16:creationId xmlns:a16="http://schemas.microsoft.com/office/drawing/2014/main" id="{3EC5DB1B-585B-CD8A-7919-6AC532B7CE2D}"/>
              </a:ext>
            </a:extLst>
          </p:cNvPr>
          <p:cNvSpPr/>
          <p:nvPr/>
        </p:nvSpPr>
        <p:spPr>
          <a:xfrm>
            <a:off x="3145545" y="3739278"/>
            <a:ext cx="1284065" cy="626115"/>
          </a:xfrm>
          <a:prstGeom prst="roundRect">
            <a:avLst/>
          </a:prstGeom>
          <a:solidFill>
            <a:schemeClr val="bg2">
              <a:lumMod val="20000"/>
              <a:lumOff val="80000"/>
            </a:schemeClr>
          </a:solidFill>
          <a:ln w="6350">
            <a:noFill/>
          </a:ln>
          <a:effectLst>
            <a:outerShdw blurRad="419100" dist="304800" dir="5400000" sx="93000" sy="93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endParaRPr lang="en-US" sz="700" spc="15" dirty="0">
              <a:solidFill>
                <a:srgbClr val="222222"/>
              </a:solidFill>
            </a:endParaRPr>
          </a:p>
        </p:txBody>
      </p:sp>
      <p:sp>
        <p:nvSpPr>
          <p:cNvPr id="41" name="Rectangle: Rounded Corners 40">
            <a:extLst>
              <a:ext uri="{FF2B5EF4-FFF2-40B4-BE49-F238E27FC236}">
                <a16:creationId xmlns:a16="http://schemas.microsoft.com/office/drawing/2014/main" id="{BDE93C4C-9486-32FB-CD5C-3FDDF88E352A}"/>
              </a:ext>
            </a:extLst>
          </p:cNvPr>
          <p:cNvSpPr/>
          <p:nvPr/>
        </p:nvSpPr>
        <p:spPr>
          <a:xfrm>
            <a:off x="138712" y="3855668"/>
            <a:ext cx="1284065" cy="28781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r>
              <a:rPr lang="en-GB" sz="1200" b="1" dirty="0">
                <a:solidFill>
                  <a:schemeClr val="tx2"/>
                </a:solidFill>
              </a:rPr>
              <a:t>Consumer</a:t>
            </a:r>
            <a:endParaRPr lang="en-US" sz="700" b="1" spc="15" dirty="0">
              <a:solidFill>
                <a:schemeClr val="tx2"/>
              </a:solidFill>
            </a:endParaRPr>
          </a:p>
        </p:txBody>
      </p:sp>
      <p:sp>
        <p:nvSpPr>
          <p:cNvPr id="42" name="Rectangle: Rounded Corners 41">
            <a:extLst>
              <a:ext uri="{FF2B5EF4-FFF2-40B4-BE49-F238E27FC236}">
                <a16:creationId xmlns:a16="http://schemas.microsoft.com/office/drawing/2014/main" id="{C2FE346C-C0D9-E2C4-853D-AB13E4922328}"/>
              </a:ext>
            </a:extLst>
          </p:cNvPr>
          <p:cNvSpPr/>
          <p:nvPr/>
        </p:nvSpPr>
        <p:spPr>
          <a:xfrm>
            <a:off x="1648969" y="3864390"/>
            <a:ext cx="1284065" cy="28781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r>
              <a:rPr lang="en-GB" sz="1200" b="1" dirty="0">
                <a:solidFill>
                  <a:srgbClr val="004D7D"/>
                </a:solidFill>
              </a:rPr>
              <a:t>Commercial</a:t>
            </a:r>
            <a:endParaRPr lang="en-US" sz="700" spc="15" dirty="0">
              <a:solidFill>
                <a:srgbClr val="222222"/>
              </a:solidFill>
            </a:endParaRPr>
          </a:p>
        </p:txBody>
      </p:sp>
      <p:sp>
        <p:nvSpPr>
          <p:cNvPr id="43" name="Rectangle: Rounded Corners 42">
            <a:extLst>
              <a:ext uri="{FF2B5EF4-FFF2-40B4-BE49-F238E27FC236}">
                <a16:creationId xmlns:a16="http://schemas.microsoft.com/office/drawing/2014/main" id="{DB623EE2-7DD1-8AFA-07F0-C6F206F3C68C}"/>
              </a:ext>
            </a:extLst>
          </p:cNvPr>
          <p:cNvSpPr/>
          <p:nvPr/>
        </p:nvSpPr>
        <p:spPr>
          <a:xfrm>
            <a:off x="3145544" y="3898213"/>
            <a:ext cx="1284065" cy="28781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08610" rIns="137160" bIns="34290" numCol="1" spcCol="0" rtlCol="0" fromWordArt="0" anchor="ctr" anchorCtr="0" forceAA="0" compatLnSpc="1">
            <a:prstTxWarp prst="textNoShape">
              <a:avLst/>
            </a:prstTxWarp>
            <a:noAutofit/>
          </a:bodyPr>
          <a:lstStyle/>
          <a:p>
            <a:pPr algn="ctr">
              <a:lnSpc>
                <a:spcPts val="1350"/>
              </a:lnSpc>
            </a:pPr>
            <a:r>
              <a:rPr lang="en-GB" sz="1200" b="1" dirty="0">
                <a:solidFill>
                  <a:srgbClr val="004D7D"/>
                </a:solidFill>
              </a:rPr>
              <a:t>Military</a:t>
            </a:r>
            <a:endParaRPr lang="en-US" sz="700" spc="15" dirty="0">
              <a:solidFill>
                <a:srgbClr val="222222"/>
              </a:solidFill>
            </a:endParaRPr>
          </a:p>
        </p:txBody>
      </p:sp>
      <p:sp>
        <p:nvSpPr>
          <p:cNvPr id="45" name="Freeform: Shape 44">
            <a:extLst>
              <a:ext uri="{FF2B5EF4-FFF2-40B4-BE49-F238E27FC236}">
                <a16:creationId xmlns:a16="http://schemas.microsoft.com/office/drawing/2014/main" id="{5D8B4F41-79AB-B37D-0421-C86D1EC861DD}"/>
              </a:ext>
            </a:extLst>
          </p:cNvPr>
          <p:cNvSpPr/>
          <p:nvPr/>
        </p:nvSpPr>
        <p:spPr>
          <a:xfrm flipH="1">
            <a:off x="305962" y="3473488"/>
            <a:ext cx="862859" cy="391308"/>
          </a:xfrm>
          <a:custGeom>
            <a:avLst/>
            <a:gdLst>
              <a:gd name="connsiteX0" fmla="*/ 1366072 w 1678139"/>
              <a:gd name="connsiteY0" fmla="*/ 0 h 904848"/>
              <a:gd name="connsiteX1" fmla="*/ 1030804 w 1678139"/>
              <a:gd name="connsiteY1" fmla="*/ 0 h 904848"/>
              <a:gd name="connsiteX2" fmla="*/ 982594 w 1678139"/>
              <a:gd name="connsiteY2" fmla="*/ 0 h 904848"/>
              <a:gd name="connsiteX3" fmla="*/ 695535 w 1678139"/>
              <a:gd name="connsiteY3" fmla="*/ 0 h 904848"/>
              <a:gd name="connsiteX4" fmla="*/ 647326 w 1678139"/>
              <a:gd name="connsiteY4" fmla="*/ 0 h 904848"/>
              <a:gd name="connsiteX5" fmla="*/ 312057 w 1678139"/>
              <a:gd name="connsiteY5" fmla="*/ 0 h 904848"/>
              <a:gd name="connsiteX6" fmla="*/ 207857 w 1678139"/>
              <a:gd name="connsiteY6" fmla="*/ 60161 h 904848"/>
              <a:gd name="connsiteX7" fmla="*/ 16118 w 1678139"/>
              <a:gd name="connsiteY7" fmla="*/ 392258 h 904848"/>
              <a:gd name="connsiteX8" fmla="*/ 16118 w 1678139"/>
              <a:gd name="connsiteY8" fmla="*/ 512580 h 904848"/>
              <a:gd name="connsiteX9" fmla="*/ 207857 w 1678139"/>
              <a:gd name="connsiteY9" fmla="*/ 844687 h 904848"/>
              <a:gd name="connsiteX10" fmla="*/ 312057 w 1678139"/>
              <a:gd name="connsiteY10" fmla="*/ 904848 h 904848"/>
              <a:gd name="connsiteX11" fmla="*/ 647326 w 1678139"/>
              <a:gd name="connsiteY11" fmla="*/ 904848 h 904848"/>
              <a:gd name="connsiteX12" fmla="*/ 695535 w 1678139"/>
              <a:gd name="connsiteY12" fmla="*/ 904848 h 904848"/>
              <a:gd name="connsiteX13" fmla="*/ 982594 w 1678139"/>
              <a:gd name="connsiteY13" fmla="*/ 904848 h 904848"/>
              <a:gd name="connsiteX14" fmla="*/ 1030804 w 1678139"/>
              <a:gd name="connsiteY14" fmla="*/ 904848 h 904848"/>
              <a:gd name="connsiteX15" fmla="*/ 1366072 w 1678139"/>
              <a:gd name="connsiteY15" fmla="*/ 904848 h 904848"/>
              <a:gd name="connsiteX16" fmla="*/ 1470281 w 1678139"/>
              <a:gd name="connsiteY16" fmla="*/ 844687 h 904848"/>
              <a:gd name="connsiteX17" fmla="*/ 1662020 w 1678139"/>
              <a:gd name="connsiteY17" fmla="*/ 512580 h 904848"/>
              <a:gd name="connsiteX18" fmla="*/ 1662020 w 1678139"/>
              <a:gd name="connsiteY18" fmla="*/ 392258 h 904848"/>
              <a:gd name="connsiteX19" fmla="*/ 1470281 w 1678139"/>
              <a:gd name="connsiteY19" fmla="*/ 60161 h 904848"/>
              <a:gd name="connsiteX20" fmla="*/ 1366072 w 1678139"/>
              <a:gd name="connsiteY20" fmla="*/ 0 h 9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8139" h="904848">
                <a:moveTo>
                  <a:pt x="1366072" y="0"/>
                </a:moveTo>
                <a:lnTo>
                  <a:pt x="1030804" y="0"/>
                </a:lnTo>
                <a:lnTo>
                  <a:pt x="982594" y="0"/>
                </a:lnTo>
                <a:lnTo>
                  <a:pt x="695535" y="0"/>
                </a:lnTo>
                <a:lnTo>
                  <a:pt x="647326" y="0"/>
                </a:lnTo>
                <a:lnTo>
                  <a:pt x="312057" y="0"/>
                </a:lnTo>
                <a:cubicBezTo>
                  <a:pt x="269066" y="0"/>
                  <a:pt x="229348" y="22937"/>
                  <a:pt x="207857" y="60161"/>
                </a:cubicBezTo>
                <a:lnTo>
                  <a:pt x="16118" y="392258"/>
                </a:lnTo>
                <a:cubicBezTo>
                  <a:pt x="-5373" y="429487"/>
                  <a:pt x="-5373" y="475352"/>
                  <a:pt x="16118" y="512580"/>
                </a:cubicBezTo>
                <a:lnTo>
                  <a:pt x="207857" y="844687"/>
                </a:lnTo>
                <a:cubicBezTo>
                  <a:pt x="229348" y="881913"/>
                  <a:pt x="269075" y="904845"/>
                  <a:pt x="312057" y="904848"/>
                </a:cubicBezTo>
                <a:lnTo>
                  <a:pt x="647326" y="904848"/>
                </a:lnTo>
                <a:lnTo>
                  <a:pt x="695535" y="904848"/>
                </a:lnTo>
                <a:lnTo>
                  <a:pt x="982594" y="904848"/>
                </a:lnTo>
                <a:lnTo>
                  <a:pt x="1030804" y="904848"/>
                </a:lnTo>
                <a:lnTo>
                  <a:pt x="1366072" y="904848"/>
                </a:lnTo>
                <a:cubicBezTo>
                  <a:pt x="1409063" y="904846"/>
                  <a:pt x="1448781" y="881914"/>
                  <a:pt x="1470281" y="844687"/>
                </a:cubicBezTo>
                <a:lnTo>
                  <a:pt x="1662020" y="512580"/>
                </a:lnTo>
                <a:cubicBezTo>
                  <a:pt x="1683512" y="475352"/>
                  <a:pt x="1683512" y="429487"/>
                  <a:pt x="1662020" y="392258"/>
                </a:cubicBezTo>
                <a:lnTo>
                  <a:pt x="1470281" y="60161"/>
                </a:lnTo>
                <a:cubicBezTo>
                  <a:pt x="1448790" y="22928"/>
                  <a:pt x="1409063" y="0"/>
                  <a:pt x="1366072" y="0"/>
                </a:cubicBezTo>
                <a:close/>
              </a:path>
            </a:pathLst>
          </a:custGeom>
          <a:gradFill>
            <a:gsLst>
              <a:gs pos="0">
                <a:schemeClr val="accent2">
                  <a:lumMod val="60000"/>
                  <a:lumOff val="40000"/>
                </a:schemeClr>
              </a:gs>
              <a:gs pos="100000">
                <a:schemeClr val="accent2"/>
              </a:gs>
            </a:gsLst>
            <a:lin ang="5400000" scaled="1"/>
          </a:gradFill>
          <a:ln w="6350">
            <a:noFill/>
          </a:ln>
          <a:effectLst>
            <a:outerShdw blurRad="254000" dist="1270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algn="ctr"/>
            <a:r>
              <a:rPr lang="en-US" sz="1400" b="1" dirty="0">
                <a:solidFill>
                  <a:schemeClr val="tx2"/>
                </a:solidFill>
              </a:rPr>
              <a:t>€10.5B</a:t>
            </a:r>
          </a:p>
        </p:txBody>
      </p:sp>
      <p:sp>
        <p:nvSpPr>
          <p:cNvPr id="47" name="Freeform: Shape 46">
            <a:extLst>
              <a:ext uri="{FF2B5EF4-FFF2-40B4-BE49-F238E27FC236}">
                <a16:creationId xmlns:a16="http://schemas.microsoft.com/office/drawing/2014/main" id="{AA406939-0E13-0D2F-F4C7-96D606507B05}"/>
              </a:ext>
            </a:extLst>
          </p:cNvPr>
          <p:cNvSpPr/>
          <p:nvPr/>
        </p:nvSpPr>
        <p:spPr>
          <a:xfrm flipH="1">
            <a:off x="3321693" y="3473488"/>
            <a:ext cx="862859" cy="391308"/>
          </a:xfrm>
          <a:custGeom>
            <a:avLst/>
            <a:gdLst>
              <a:gd name="connsiteX0" fmla="*/ 1366072 w 1678139"/>
              <a:gd name="connsiteY0" fmla="*/ 0 h 904848"/>
              <a:gd name="connsiteX1" fmla="*/ 1030804 w 1678139"/>
              <a:gd name="connsiteY1" fmla="*/ 0 h 904848"/>
              <a:gd name="connsiteX2" fmla="*/ 982594 w 1678139"/>
              <a:gd name="connsiteY2" fmla="*/ 0 h 904848"/>
              <a:gd name="connsiteX3" fmla="*/ 695535 w 1678139"/>
              <a:gd name="connsiteY3" fmla="*/ 0 h 904848"/>
              <a:gd name="connsiteX4" fmla="*/ 647326 w 1678139"/>
              <a:gd name="connsiteY4" fmla="*/ 0 h 904848"/>
              <a:gd name="connsiteX5" fmla="*/ 312057 w 1678139"/>
              <a:gd name="connsiteY5" fmla="*/ 0 h 904848"/>
              <a:gd name="connsiteX6" fmla="*/ 207857 w 1678139"/>
              <a:gd name="connsiteY6" fmla="*/ 60161 h 904848"/>
              <a:gd name="connsiteX7" fmla="*/ 16118 w 1678139"/>
              <a:gd name="connsiteY7" fmla="*/ 392258 h 904848"/>
              <a:gd name="connsiteX8" fmla="*/ 16118 w 1678139"/>
              <a:gd name="connsiteY8" fmla="*/ 512580 h 904848"/>
              <a:gd name="connsiteX9" fmla="*/ 207857 w 1678139"/>
              <a:gd name="connsiteY9" fmla="*/ 844687 h 904848"/>
              <a:gd name="connsiteX10" fmla="*/ 312057 w 1678139"/>
              <a:gd name="connsiteY10" fmla="*/ 904848 h 904848"/>
              <a:gd name="connsiteX11" fmla="*/ 647326 w 1678139"/>
              <a:gd name="connsiteY11" fmla="*/ 904848 h 904848"/>
              <a:gd name="connsiteX12" fmla="*/ 695535 w 1678139"/>
              <a:gd name="connsiteY12" fmla="*/ 904848 h 904848"/>
              <a:gd name="connsiteX13" fmla="*/ 982594 w 1678139"/>
              <a:gd name="connsiteY13" fmla="*/ 904848 h 904848"/>
              <a:gd name="connsiteX14" fmla="*/ 1030804 w 1678139"/>
              <a:gd name="connsiteY14" fmla="*/ 904848 h 904848"/>
              <a:gd name="connsiteX15" fmla="*/ 1366072 w 1678139"/>
              <a:gd name="connsiteY15" fmla="*/ 904848 h 904848"/>
              <a:gd name="connsiteX16" fmla="*/ 1470281 w 1678139"/>
              <a:gd name="connsiteY16" fmla="*/ 844687 h 904848"/>
              <a:gd name="connsiteX17" fmla="*/ 1662020 w 1678139"/>
              <a:gd name="connsiteY17" fmla="*/ 512580 h 904848"/>
              <a:gd name="connsiteX18" fmla="*/ 1662020 w 1678139"/>
              <a:gd name="connsiteY18" fmla="*/ 392258 h 904848"/>
              <a:gd name="connsiteX19" fmla="*/ 1470281 w 1678139"/>
              <a:gd name="connsiteY19" fmla="*/ 60161 h 904848"/>
              <a:gd name="connsiteX20" fmla="*/ 1366072 w 1678139"/>
              <a:gd name="connsiteY20" fmla="*/ 0 h 9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8139" h="904848">
                <a:moveTo>
                  <a:pt x="1366072" y="0"/>
                </a:moveTo>
                <a:lnTo>
                  <a:pt x="1030804" y="0"/>
                </a:lnTo>
                <a:lnTo>
                  <a:pt x="982594" y="0"/>
                </a:lnTo>
                <a:lnTo>
                  <a:pt x="695535" y="0"/>
                </a:lnTo>
                <a:lnTo>
                  <a:pt x="647326" y="0"/>
                </a:lnTo>
                <a:lnTo>
                  <a:pt x="312057" y="0"/>
                </a:lnTo>
                <a:cubicBezTo>
                  <a:pt x="269066" y="0"/>
                  <a:pt x="229348" y="22937"/>
                  <a:pt x="207857" y="60161"/>
                </a:cubicBezTo>
                <a:lnTo>
                  <a:pt x="16118" y="392258"/>
                </a:lnTo>
                <a:cubicBezTo>
                  <a:pt x="-5373" y="429487"/>
                  <a:pt x="-5373" y="475352"/>
                  <a:pt x="16118" y="512580"/>
                </a:cubicBezTo>
                <a:lnTo>
                  <a:pt x="207857" y="844687"/>
                </a:lnTo>
                <a:cubicBezTo>
                  <a:pt x="229348" y="881913"/>
                  <a:pt x="269075" y="904845"/>
                  <a:pt x="312057" y="904848"/>
                </a:cubicBezTo>
                <a:lnTo>
                  <a:pt x="647326" y="904848"/>
                </a:lnTo>
                <a:lnTo>
                  <a:pt x="695535" y="904848"/>
                </a:lnTo>
                <a:lnTo>
                  <a:pt x="982594" y="904848"/>
                </a:lnTo>
                <a:lnTo>
                  <a:pt x="1030804" y="904848"/>
                </a:lnTo>
                <a:lnTo>
                  <a:pt x="1366072" y="904848"/>
                </a:lnTo>
                <a:cubicBezTo>
                  <a:pt x="1409063" y="904846"/>
                  <a:pt x="1448781" y="881914"/>
                  <a:pt x="1470281" y="844687"/>
                </a:cubicBezTo>
                <a:lnTo>
                  <a:pt x="1662020" y="512580"/>
                </a:lnTo>
                <a:cubicBezTo>
                  <a:pt x="1683512" y="475352"/>
                  <a:pt x="1683512" y="429487"/>
                  <a:pt x="1662020" y="392258"/>
                </a:cubicBezTo>
                <a:lnTo>
                  <a:pt x="1470281" y="60161"/>
                </a:lnTo>
                <a:cubicBezTo>
                  <a:pt x="1448790" y="22928"/>
                  <a:pt x="1409063" y="0"/>
                  <a:pt x="1366072" y="0"/>
                </a:cubicBezTo>
                <a:close/>
              </a:path>
            </a:pathLst>
          </a:custGeom>
          <a:gradFill>
            <a:gsLst>
              <a:gs pos="0">
                <a:schemeClr val="accent2">
                  <a:lumMod val="60000"/>
                  <a:lumOff val="40000"/>
                </a:schemeClr>
              </a:gs>
              <a:gs pos="100000">
                <a:schemeClr val="accent2"/>
              </a:gs>
            </a:gsLst>
            <a:lin ang="5400000" scaled="1"/>
          </a:gradFill>
          <a:ln w="6350">
            <a:noFill/>
          </a:ln>
          <a:effectLst>
            <a:outerShdw blurRad="254000" dist="1270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algn="ctr"/>
            <a:r>
              <a:rPr lang="en-US" sz="1400" b="1" dirty="0">
                <a:solidFill>
                  <a:schemeClr val="tx2"/>
                </a:solidFill>
              </a:rPr>
              <a:t>€56.9B</a:t>
            </a:r>
          </a:p>
        </p:txBody>
      </p:sp>
      <p:sp>
        <p:nvSpPr>
          <p:cNvPr id="48" name="Freeform: Shape 47">
            <a:extLst>
              <a:ext uri="{FF2B5EF4-FFF2-40B4-BE49-F238E27FC236}">
                <a16:creationId xmlns:a16="http://schemas.microsoft.com/office/drawing/2014/main" id="{FA0618CD-A987-97FE-88FE-02DBF0383F5C}"/>
              </a:ext>
            </a:extLst>
          </p:cNvPr>
          <p:cNvSpPr/>
          <p:nvPr/>
        </p:nvSpPr>
        <p:spPr>
          <a:xfrm flipH="1">
            <a:off x="1861481" y="3473488"/>
            <a:ext cx="862859" cy="391308"/>
          </a:xfrm>
          <a:custGeom>
            <a:avLst/>
            <a:gdLst>
              <a:gd name="connsiteX0" fmla="*/ 1366072 w 1678139"/>
              <a:gd name="connsiteY0" fmla="*/ 0 h 904848"/>
              <a:gd name="connsiteX1" fmla="*/ 1030804 w 1678139"/>
              <a:gd name="connsiteY1" fmla="*/ 0 h 904848"/>
              <a:gd name="connsiteX2" fmla="*/ 982594 w 1678139"/>
              <a:gd name="connsiteY2" fmla="*/ 0 h 904848"/>
              <a:gd name="connsiteX3" fmla="*/ 695535 w 1678139"/>
              <a:gd name="connsiteY3" fmla="*/ 0 h 904848"/>
              <a:gd name="connsiteX4" fmla="*/ 647326 w 1678139"/>
              <a:gd name="connsiteY4" fmla="*/ 0 h 904848"/>
              <a:gd name="connsiteX5" fmla="*/ 312057 w 1678139"/>
              <a:gd name="connsiteY5" fmla="*/ 0 h 904848"/>
              <a:gd name="connsiteX6" fmla="*/ 207857 w 1678139"/>
              <a:gd name="connsiteY6" fmla="*/ 60161 h 904848"/>
              <a:gd name="connsiteX7" fmla="*/ 16118 w 1678139"/>
              <a:gd name="connsiteY7" fmla="*/ 392258 h 904848"/>
              <a:gd name="connsiteX8" fmla="*/ 16118 w 1678139"/>
              <a:gd name="connsiteY8" fmla="*/ 512580 h 904848"/>
              <a:gd name="connsiteX9" fmla="*/ 207857 w 1678139"/>
              <a:gd name="connsiteY9" fmla="*/ 844687 h 904848"/>
              <a:gd name="connsiteX10" fmla="*/ 312057 w 1678139"/>
              <a:gd name="connsiteY10" fmla="*/ 904848 h 904848"/>
              <a:gd name="connsiteX11" fmla="*/ 647326 w 1678139"/>
              <a:gd name="connsiteY11" fmla="*/ 904848 h 904848"/>
              <a:gd name="connsiteX12" fmla="*/ 695535 w 1678139"/>
              <a:gd name="connsiteY12" fmla="*/ 904848 h 904848"/>
              <a:gd name="connsiteX13" fmla="*/ 982594 w 1678139"/>
              <a:gd name="connsiteY13" fmla="*/ 904848 h 904848"/>
              <a:gd name="connsiteX14" fmla="*/ 1030804 w 1678139"/>
              <a:gd name="connsiteY14" fmla="*/ 904848 h 904848"/>
              <a:gd name="connsiteX15" fmla="*/ 1366072 w 1678139"/>
              <a:gd name="connsiteY15" fmla="*/ 904848 h 904848"/>
              <a:gd name="connsiteX16" fmla="*/ 1470281 w 1678139"/>
              <a:gd name="connsiteY16" fmla="*/ 844687 h 904848"/>
              <a:gd name="connsiteX17" fmla="*/ 1662020 w 1678139"/>
              <a:gd name="connsiteY17" fmla="*/ 512580 h 904848"/>
              <a:gd name="connsiteX18" fmla="*/ 1662020 w 1678139"/>
              <a:gd name="connsiteY18" fmla="*/ 392258 h 904848"/>
              <a:gd name="connsiteX19" fmla="*/ 1470281 w 1678139"/>
              <a:gd name="connsiteY19" fmla="*/ 60161 h 904848"/>
              <a:gd name="connsiteX20" fmla="*/ 1366072 w 1678139"/>
              <a:gd name="connsiteY20" fmla="*/ 0 h 9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8139" h="904848">
                <a:moveTo>
                  <a:pt x="1366072" y="0"/>
                </a:moveTo>
                <a:lnTo>
                  <a:pt x="1030804" y="0"/>
                </a:lnTo>
                <a:lnTo>
                  <a:pt x="982594" y="0"/>
                </a:lnTo>
                <a:lnTo>
                  <a:pt x="695535" y="0"/>
                </a:lnTo>
                <a:lnTo>
                  <a:pt x="647326" y="0"/>
                </a:lnTo>
                <a:lnTo>
                  <a:pt x="312057" y="0"/>
                </a:lnTo>
                <a:cubicBezTo>
                  <a:pt x="269066" y="0"/>
                  <a:pt x="229348" y="22937"/>
                  <a:pt x="207857" y="60161"/>
                </a:cubicBezTo>
                <a:lnTo>
                  <a:pt x="16118" y="392258"/>
                </a:lnTo>
                <a:cubicBezTo>
                  <a:pt x="-5373" y="429487"/>
                  <a:pt x="-5373" y="475352"/>
                  <a:pt x="16118" y="512580"/>
                </a:cubicBezTo>
                <a:lnTo>
                  <a:pt x="207857" y="844687"/>
                </a:lnTo>
                <a:cubicBezTo>
                  <a:pt x="229348" y="881913"/>
                  <a:pt x="269075" y="904845"/>
                  <a:pt x="312057" y="904848"/>
                </a:cubicBezTo>
                <a:lnTo>
                  <a:pt x="647326" y="904848"/>
                </a:lnTo>
                <a:lnTo>
                  <a:pt x="695535" y="904848"/>
                </a:lnTo>
                <a:lnTo>
                  <a:pt x="982594" y="904848"/>
                </a:lnTo>
                <a:lnTo>
                  <a:pt x="1030804" y="904848"/>
                </a:lnTo>
                <a:lnTo>
                  <a:pt x="1366072" y="904848"/>
                </a:lnTo>
                <a:cubicBezTo>
                  <a:pt x="1409063" y="904846"/>
                  <a:pt x="1448781" y="881914"/>
                  <a:pt x="1470281" y="844687"/>
                </a:cubicBezTo>
                <a:lnTo>
                  <a:pt x="1662020" y="512580"/>
                </a:lnTo>
                <a:cubicBezTo>
                  <a:pt x="1683512" y="475352"/>
                  <a:pt x="1683512" y="429487"/>
                  <a:pt x="1662020" y="392258"/>
                </a:cubicBezTo>
                <a:lnTo>
                  <a:pt x="1470281" y="60161"/>
                </a:lnTo>
                <a:cubicBezTo>
                  <a:pt x="1448790" y="22928"/>
                  <a:pt x="1409063" y="0"/>
                  <a:pt x="1366072" y="0"/>
                </a:cubicBezTo>
                <a:close/>
              </a:path>
            </a:pathLst>
          </a:custGeom>
          <a:gradFill>
            <a:gsLst>
              <a:gs pos="0">
                <a:schemeClr val="accent2">
                  <a:lumMod val="60000"/>
                  <a:lumOff val="40000"/>
                </a:schemeClr>
              </a:gs>
              <a:gs pos="100000">
                <a:schemeClr val="accent2"/>
              </a:gs>
            </a:gsLst>
            <a:lin ang="5400000" scaled="1"/>
          </a:gradFill>
          <a:ln w="6350">
            <a:noFill/>
          </a:ln>
          <a:effectLst>
            <a:outerShdw blurRad="254000" dist="1270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algn="ctr"/>
            <a:r>
              <a:rPr lang="en-US" sz="1400" b="1" dirty="0">
                <a:solidFill>
                  <a:schemeClr val="tx2"/>
                </a:solidFill>
              </a:rPr>
              <a:t>€48.1B</a:t>
            </a:r>
          </a:p>
        </p:txBody>
      </p:sp>
      <p:sp>
        <p:nvSpPr>
          <p:cNvPr id="50" name="TextBox 49">
            <a:extLst>
              <a:ext uri="{FF2B5EF4-FFF2-40B4-BE49-F238E27FC236}">
                <a16:creationId xmlns:a16="http://schemas.microsoft.com/office/drawing/2014/main" id="{85008B8B-B88E-093A-5D89-C618A061AA19}"/>
              </a:ext>
            </a:extLst>
          </p:cNvPr>
          <p:cNvSpPr txBox="1"/>
          <p:nvPr/>
        </p:nvSpPr>
        <p:spPr>
          <a:xfrm>
            <a:off x="308426" y="2712673"/>
            <a:ext cx="4049962" cy="584775"/>
          </a:xfrm>
          <a:prstGeom prst="rect">
            <a:avLst/>
          </a:prstGeom>
          <a:noFill/>
        </p:spPr>
        <p:txBody>
          <a:bodyPr wrap="square">
            <a:spAutoFit/>
          </a:bodyPr>
          <a:lstStyle/>
          <a:p>
            <a:pPr lvl="0" algn="ctr">
              <a:spcBef>
                <a:spcPct val="20000"/>
              </a:spcBef>
              <a:defRPr/>
            </a:pPr>
            <a:r>
              <a:rPr kumimoji="0" lang="en-GB" sz="1600" b="1" i="0" u="none" strike="noStrike" kern="1200" cap="none" spc="0" normalizeH="0" baseline="0" noProof="0" dirty="0">
                <a:ln>
                  <a:noFill/>
                </a:ln>
                <a:solidFill>
                  <a:srgbClr val="004D7D"/>
                </a:solidFill>
                <a:effectLst/>
                <a:uLnTx/>
                <a:uFillTx/>
                <a:latin typeface="Open Sans"/>
                <a:ea typeface="+mn-ea"/>
                <a:cs typeface="+mn-cs"/>
              </a:rPr>
              <a:t>Market segments – Expected Growth 2030 – 2032</a:t>
            </a:r>
            <a:r>
              <a:rPr kumimoji="0" lang="en-GB" sz="1200" b="1" i="1" u="none" strike="noStrike" kern="1200" cap="none" spc="0" normalizeH="0" baseline="0" noProof="0" dirty="0">
                <a:ln>
                  <a:noFill/>
                </a:ln>
                <a:solidFill>
                  <a:srgbClr val="004D7D"/>
                </a:solidFill>
                <a:effectLst/>
                <a:uLnTx/>
                <a:uFillTx/>
                <a:latin typeface="Open Sans"/>
              </a:rPr>
              <a:t>, </a:t>
            </a:r>
            <a:r>
              <a:rPr lang="en-GB" sz="1200" i="1" dirty="0">
                <a:solidFill>
                  <a:srgbClr val="004D7D"/>
                </a:solidFill>
              </a:rPr>
              <a:t>multiple sources</a:t>
            </a:r>
            <a:endParaRPr kumimoji="0" lang="en-GB" sz="1600" i="0" u="none" strike="noStrike" kern="1200" cap="none" spc="0" normalizeH="0" baseline="0" noProof="0" dirty="0">
              <a:ln>
                <a:noFill/>
              </a:ln>
              <a:solidFill>
                <a:srgbClr val="004D7D"/>
              </a:solidFill>
              <a:effectLst/>
              <a:uLnTx/>
              <a:uFillTx/>
              <a:latin typeface="Open Sans"/>
              <a:ea typeface="+mn-ea"/>
              <a:cs typeface="+mn-cs"/>
            </a:endParaRPr>
          </a:p>
        </p:txBody>
      </p:sp>
      <p:sp>
        <p:nvSpPr>
          <p:cNvPr id="52" name="Rounded Rectangle 12">
            <a:extLst>
              <a:ext uri="{FF2B5EF4-FFF2-40B4-BE49-F238E27FC236}">
                <a16:creationId xmlns:a16="http://schemas.microsoft.com/office/drawing/2014/main" id="{02238907-77E9-BB32-4D63-5F3BFCA85972}"/>
              </a:ext>
            </a:extLst>
          </p:cNvPr>
          <p:cNvSpPr/>
          <p:nvPr/>
        </p:nvSpPr>
        <p:spPr>
          <a:xfrm>
            <a:off x="5364163" y="2853240"/>
            <a:ext cx="3200400" cy="426072"/>
          </a:xfrm>
          <a:prstGeom prst="roundRect">
            <a:avLst>
              <a:gd name="adj" fmla="val 50000"/>
            </a:avLst>
          </a:prstGeom>
          <a:solidFill>
            <a:schemeClr val="accent6">
              <a:lumMod val="90000"/>
            </a:schemeClr>
          </a:solidFill>
          <a:ln>
            <a:noFill/>
          </a:ln>
          <a:effectLst>
            <a:outerShdw blurRad="508000" dist="190500" dir="2700000" algn="tl" rotWithShape="0">
              <a:schemeClr val="tx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bg1"/>
              </a:solidFill>
              <a:latin typeface="Montserrat" pitchFamily="2" charset="77"/>
            </a:endParaRPr>
          </a:p>
        </p:txBody>
      </p:sp>
      <p:sp>
        <p:nvSpPr>
          <p:cNvPr id="53" name="Title 1">
            <a:extLst>
              <a:ext uri="{FF2B5EF4-FFF2-40B4-BE49-F238E27FC236}">
                <a16:creationId xmlns:a16="http://schemas.microsoft.com/office/drawing/2014/main" id="{2D3D23A4-054A-E011-22A7-A8292E6E5273}"/>
              </a:ext>
            </a:extLst>
          </p:cNvPr>
          <p:cNvSpPr txBox="1">
            <a:spLocks/>
          </p:cNvSpPr>
          <p:nvPr/>
        </p:nvSpPr>
        <p:spPr>
          <a:xfrm>
            <a:off x="5295669" y="2939928"/>
            <a:ext cx="3200400" cy="301014"/>
          </a:xfrm>
          <a:prstGeom prst="rect">
            <a:avLst/>
          </a:prstGeom>
        </p:spPr>
        <p:txBody>
          <a:bodyPr vert="horz" wrap="square" lIns="0" tIns="34290" rIns="0" bIns="34290" rtlCol="0" anchor="ctr">
            <a:noAutofit/>
          </a:bodyPr>
          <a:lstStyle>
            <a:lvl1pPr algn="l" defTabSz="914400" rtl="0" eaLnBrk="1" latinLnBrk="0" hangingPunct="1">
              <a:lnSpc>
                <a:spcPct val="90000"/>
              </a:lnSpc>
              <a:spcBef>
                <a:spcPct val="0"/>
              </a:spcBef>
              <a:buNone/>
              <a:defRPr sz="2800" b="1" i="0" kern="1200">
                <a:solidFill>
                  <a:schemeClr val="tx1"/>
                </a:solidFill>
                <a:latin typeface="Montserrat Black" pitchFamily="2" charset="77"/>
                <a:ea typeface="+mj-ea"/>
                <a:cs typeface="+mj-cs"/>
              </a:defRPr>
            </a:lvl1pPr>
          </a:lstStyle>
          <a:p>
            <a:pPr algn="ctr">
              <a:lnSpc>
                <a:spcPct val="100000"/>
              </a:lnSpc>
            </a:pPr>
            <a:r>
              <a:rPr lang="en-GB" sz="1600" dirty="0">
                <a:solidFill>
                  <a:schemeClr val="tx2"/>
                </a:solidFill>
                <a:latin typeface="+mn-lt"/>
              </a:rPr>
              <a:t>NL Drone Sector</a:t>
            </a:r>
          </a:p>
        </p:txBody>
      </p:sp>
      <p:sp>
        <p:nvSpPr>
          <p:cNvPr id="54" name="Content Placeholder 3">
            <a:extLst>
              <a:ext uri="{FF2B5EF4-FFF2-40B4-BE49-F238E27FC236}">
                <a16:creationId xmlns:a16="http://schemas.microsoft.com/office/drawing/2014/main" id="{82897B83-4663-8A2A-2747-09893A85958E}"/>
              </a:ext>
            </a:extLst>
          </p:cNvPr>
          <p:cNvSpPr txBox="1">
            <a:spLocks/>
          </p:cNvSpPr>
          <p:nvPr/>
        </p:nvSpPr>
        <p:spPr>
          <a:xfrm>
            <a:off x="5364163" y="3388147"/>
            <a:ext cx="3779837" cy="1279208"/>
          </a:xfrm>
          <a:prstGeom prst="rect">
            <a:avLst/>
          </a:prstGeom>
        </p:spPr>
        <p:txBody>
          <a:bodyPr vert="horz" lIns="91440" tIns="45720" rIns="91440" bIns="45720" rtlCol="0">
            <a:noAutofit/>
          </a:bodyPr>
          <a:lstStyle>
            <a:lvl1pPr marL="26670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1pPr>
            <a:lvl2pPr marL="53975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064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3pPr>
            <a:lvl4pPr marL="10731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4pPr>
            <a:lvl5pPr marL="134620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t>±440 companies (2023)</a:t>
            </a:r>
          </a:p>
          <a:p>
            <a:r>
              <a:rPr lang="nl-NL" sz="1400" dirty="0"/>
              <a:t>≈ €26 </a:t>
            </a:r>
            <a:r>
              <a:rPr lang="nl-NL" sz="1400" dirty="0" err="1"/>
              <a:t>mln</a:t>
            </a:r>
            <a:r>
              <a:rPr lang="nl-NL" sz="1400" dirty="0"/>
              <a:t> </a:t>
            </a:r>
            <a:r>
              <a:rPr lang="nl-NL" sz="1400" dirty="0" err="1"/>
              <a:t>yearly</a:t>
            </a:r>
            <a:r>
              <a:rPr lang="nl-NL" sz="1400" dirty="0"/>
              <a:t> </a:t>
            </a:r>
            <a:r>
              <a:rPr lang="nl-NL" sz="1400" dirty="0" err="1"/>
              <a:t>revenue</a:t>
            </a:r>
            <a:r>
              <a:rPr lang="nl-NL" sz="1400" dirty="0"/>
              <a:t> (2023)</a:t>
            </a:r>
            <a:endParaRPr lang="en-GB" sz="1400" dirty="0"/>
          </a:p>
          <a:p>
            <a:r>
              <a:rPr lang="en-GB" sz="1400" dirty="0"/>
              <a:t>≈ 2300 jobs (of which 2000 at operators)</a:t>
            </a:r>
          </a:p>
        </p:txBody>
      </p:sp>
    </p:spTree>
    <p:extLst>
      <p:ext uri="{BB962C8B-B14F-4D97-AF65-F5344CB8AC3E}">
        <p14:creationId xmlns:p14="http://schemas.microsoft.com/office/powerpoint/2010/main" val="254412021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429130-D7BC-6790-726B-344BE60E2BEB}"/>
              </a:ext>
            </a:extLst>
          </p:cNvPr>
          <p:cNvSpPr>
            <a:spLocks noGrp="1"/>
          </p:cNvSpPr>
          <p:nvPr>
            <p:ph type="ftr" sz="quarter" idx="11"/>
          </p:nvPr>
        </p:nvSpPr>
        <p:spPr/>
        <p:txBody>
          <a:bodyPr/>
          <a:lstStyle/>
          <a:p>
            <a:r>
              <a:rPr lang="en-US" noProof="0" dirty="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8ED9515D-024B-D2ED-1EA0-28319479808D}"/>
              </a:ext>
            </a:extLst>
          </p:cNvPr>
          <p:cNvSpPr>
            <a:spLocks noGrp="1"/>
          </p:cNvSpPr>
          <p:nvPr>
            <p:ph type="sldNum" sz="quarter" idx="12"/>
          </p:nvPr>
        </p:nvSpPr>
        <p:spPr/>
        <p:txBody>
          <a:bodyPr/>
          <a:lstStyle/>
          <a:p>
            <a:fld id="{015EBE98-414E-493A-9124-68D86CEA4F8A}" type="slidenum">
              <a:rPr lang="nl-NL" smtClean="0">
                <a:solidFill>
                  <a:srgbClr val="004D7D"/>
                </a:solidFill>
              </a:rPr>
              <a:pPr/>
              <a:t>8</a:t>
            </a:fld>
            <a:endParaRPr lang="nl-NL" dirty="0">
              <a:solidFill>
                <a:srgbClr val="004D7D"/>
              </a:solidFill>
            </a:endParaRPr>
          </a:p>
        </p:txBody>
      </p:sp>
      <p:sp>
        <p:nvSpPr>
          <p:cNvPr id="5" name="Title 4">
            <a:extLst>
              <a:ext uri="{FF2B5EF4-FFF2-40B4-BE49-F238E27FC236}">
                <a16:creationId xmlns:a16="http://schemas.microsoft.com/office/drawing/2014/main" id="{8D0CBBDF-17E9-820E-C8EE-D00E2E6EED4A}"/>
              </a:ext>
            </a:extLst>
          </p:cNvPr>
          <p:cNvSpPr>
            <a:spLocks noGrp="1"/>
          </p:cNvSpPr>
          <p:nvPr>
            <p:ph type="title"/>
          </p:nvPr>
        </p:nvSpPr>
        <p:spPr/>
        <p:txBody>
          <a:bodyPr/>
          <a:lstStyle/>
          <a:p>
            <a:r>
              <a:rPr lang="en-GB" dirty="0">
                <a:latin typeface="+mn-lt"/>
              </a:rPr>
              <a:t>Key Market Trends </a:t>
            </a:r>
            <a:endParaRPr lang="nl-NL" dirty="0">
              <a:latin typeface="+mn-lt"/>
            </a:endParaRPr>
          </a:p>
        </p:txBody>
      </p:sp>
      <p:grpSp>
        <p:nvGrpSpPr>
          <p:cNvPr id="5139" name="Group 5138">
            <a:extLst>
              <a:ext uri="{FF2B5EF4-FFF2-40B4-BE49-F238E27FC236}">
                <a16:creationId xmlns:a16="http://schemas.microsoft.com/office/drawing/2014/main" id="{07ACF490-46DE-EED6-ECC7-77863878E80A}"/>
              </a:ext>
            </a:extLst>
          </p:cNvPr>
          <p:cNvGrpSpPr/>
          <p:nvPr/>
        </p:nvGrpSpPr>
        <p:grpSpPr>
          <a:xfrm>
            <a:off x="117222" y="2796193"/>
            <a:ext cx="3119633" cy="2099923"/>
            <a:chOff x="725714" y="3593646"/>
            <a:chExt cx="4159510" cy="2799897"/>
          </a:xfrm>
        </p:grpSpPr>
        <p:sp>
          <p:nvSpPr>
            <p:cNvPr id="5140" name="Freeform: Shape 5139">
              <a:extLst>
                <a:ext uri="{FF2B5EF4-FFF2-40B4-BE49-F238E27FC236}">
                  <a16:creationId xmlns:a16="http://schemas.microsoft.com/office/drawing/2014/main" id="{1F0F1371-1672-14AB-B6D0-828FF899ECA9}"/>
                </a:ext>
              </a:extLst>
            </p:cNvPr>
            <p:cNvSpPr/>
            <p:nvPr/>
          </p:nvSpPr>
          <p:spPr>
            <a:xfrm>
              <a:off x="725714" y="3593646"/>
              <a:ext cx="4159510" cy="2799896"/>
            </a:xfrm>
            <a:prstGeom prst="round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675">
                <a:solidFill>
                  <a:srgbClr val="FFFFFF"/>
                </a:solidFill>
              </a:endParaRPr>
            </a:p>
          </p:txBody>
        </p:sp>
        <p:sp>
          <p:nvSpPr>
            <p:cNvPr id="5141" name="Freeform: Shape 5140">
              <a:extLst>
                <a:ext uri="{FF2B5EF4-FFF2-40B4-BE49-F238E27FC236}">
                  <a16:creationId xmlns:a16="http://schemas.microsoft.com/office/drawing/2014/main" id="{F358BCBA-FBBB-E6A9-FAFA-365F865491F9}"/>
                </a:ext>
              </a:extLst>
            </p:cNvPr>
            <p:cNvSpPr/>
            <p:nvPr/>
          </p:nvSpPr>
          <p:spPr>
            <a:xfrm>
              <a:off x="725714" y="3593648"/>
              <a:ext cx="3494248" cy="27998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675">
                <a:solidFill>
                  <a:srgbClr val="FFFFFF"/>
                </a:solidFill>
              </a:endParaRPr>
            </a:p>
          </p:txBody>
        </p:sp>
        <p:sp>
          <p:nvSpPr>
            <p:cNvPr id="5142" name="Freeform: Shape 5141">
              <a:extLst>
                <a:ext uri="{FF2B5EF4-FFF2-40B4-BE49-F238E27FC236}">
                  <a16:creationId xmlns:a16="http://schemas.microsoft.com/office/drawing/2014/main" id="{8D51C323-B424-2168-1B53-AD3AD24A9A95}"/>
                </a:ext>
              </a:extLst>
            </p:cNvPr>
            <p:cNvSpPr/>
            <p:nvPr/>
          </p:nvSpPr>
          <p:spPr>
            <a:xfrm>
              <a:off x="725715" y="3593648"/>
              <a:ext cx="2908549" cy="2799895"/>
            </a:xfrm>
            <a:prstGeom prst="round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en-US" sz="675">
                <a:solidFill>
                  <a:srgbClr val="FFFFFF"/>
                </a:solidFill>
              </a:endParaRPr>
            </a:p>
          </p:txBody>
        </p:sp>
        <p:sp>
          <p:nvSpPr>
            <p:cNvPr id="5143" name="Freeform: Shape 5142">
              <a:extLst>
                <a:ext uri="{FF2B5EF4-FFF2-40B4-BE49-F238E27FC236}">
                  <a16:creationId xmlns:a16="http://schemas.microsoft.com/office/drawing/2014/main" id="{EE48E042-F7B6-A96B-D137-4B74B02E54FB}"/>
                </a:ext>
              </a:extLst>
            </p:cNvPr>
            <p:cNvSpPr/>
            <p:nvPr/>
          </p:nvSpPr>
          <p:spPr>
            <a:xfrm>
              <a:off x="725715" y="3593648"/>
              <a:ext cx="2425345" cy="2799895"/>
            </a:xfrm>
            <a:prstGeom prst="roundRect">
              <a:avLst/>
            </a:prstGeom>
            <a:gradFill>
              <a:gsLst>
                <a:gs pos="0">
                  <a:schemeClr val="accent1">
                    <a:lumMod val="7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endParaRPr>
            </a:p>
          </p:txBody>
        </p:sp>
      </p:grpSp>
      <p:grpSp>
        <p:nvGrpSpPr>
          <p:cNvPr id="5144" name="Group 5143">
            <a:extLst>
              <a:ext uri="{FF2B5EF4-FFF2-40B4-BE49-F238E27FC236}">
                <a16:creationId xmlns:a16="http://schemas.microsoft.com/office/drawing/2014/main" id="{D3AD88C5-7DA1-E616-1178-942E21C0A326}"/>
              </a:ext>
            </a:extLst>
          </p:cNvPr>
          <p:cNvGrpSpPr/>
          <p:nvPr/>
        </p:nvGrpSpPr>
        <p:grpSpPr>
          <a:xfrm>
            <a:off x="5774206" y="696273"/>
            <a:ext cx="3119632" cy="2099923"/>
            <a:chOff x="7306777" y="464458"/>
            <a:chExt cx="4159509" cy="2799897"/>
          </a:xfrm>
        </p:grpSpPr>
        <p:sp>
          <p:nvSpPr>
            <p:cNvPr id="5145" name="Freeform: Shape 5144">
              <a:extLst>
                <a:ext uri="{FF2B5EF4-FFF2-40B4-BE49-F238E27FC236}">
                  <a16:creationId xmlns:a16="http://schemas.microsoft.com/office/drawing/2014/main" id="{34DA1199-8820-1400-385D-089055314A27}"/>
                </a:ext>
              </a:extLst>
            </p:cNvPr>
            <p:cNvSpPr/>
            <p:nvPr/>
          </p:nvSpPr>
          <p:spPr>
            <a:xfrm>
              <a:off x="7306777" y="464458"/>
              <a:ext cx="4159509" cy="2799896"/>
            </a:xfrm>
            <a:custGeom>
              <a:avLst/>
              <a:gdLst>
                <a:gd name="connsiteX0" fmla="*/ 288916 w 4159509"/>
                <a:gd name="connsiteY0" fmla="*/ 0 h 2799896"/>
                <a:gd name="connsiteX1" fmla="*/ 3864008 w 4159509"/>
                <a:gd name="connsiteY1" fmla="*/ 0 h 2799896"/>
                <a:gd name="connsiteX2" fmla="*/ 4159509 w 4159509"/>
                <a:gd name="connsiteY2" fmla="*/ 295501 h 2799896"/>
                <a:gd name="connsiteX3" fmla="*/ 4159509 w 4159509"/>
                <a:gd name="connsiteY3" fmla="*/ 2504395 h 2799896"/>
                <a:gd name="connsiteX4" fmla="*/ 3864008 w 4159509"/>
                <a:gd name="connsiteY4" fmla="*/ 2799896 h 2799896"/>
                <a:gd name="connsiteX5" fmla="*/ 288916 w 4159509"/>
                <a:gd name="connsiteY5" fmla="*/ 2799896 h 2799896"/>
                <a:gd name="connsiteX6" fmla="*/ 277570 w 4159509"/>
                <a:gd name="connsiteY6" fmla="*/ 2774802 h 2799896"/>
                <a:gd name="connsiteX7" fmla="*/ 0 w 4159509"/>
                <a:gd name="connsiteY7" fmla="*/ 1399948 h 2799896"/>
                <a:gd name="connsiteX8" fmla="*/ 277570 w 4159509"/>
                <a:gd name="connsiteY8" fmla="*/ 25095 h 279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9509" h="2799896">
                  <a:moveTo>
                    <a:pt x="288916" y="0"/>
                  </a:moveTo>
                  <a:lnTo>
                    <a:pt x="3864008" y="0"/>
                  </a:lnTo>
                  <a:cubicBezTo>
                    <a:pt x="4027209" y="0"/>
                    <a:pt x="4159509" y="132300"/>
                    <a:pt x="4159509" y="295501"/>
                  </a:cubicBezTo>
                  <a:lnTo>
                    <a:pt x="4159509" y="2504395"/>
                  </a:lnTo>
                  <a:cubicBezTo>
                    <a:pt x="4159509" y="2667596"/>
                    <a:pt x="4027209" y="2799896"/>
                    <a:pt x="3864008" y="2799896"/>
                  </a:cubicBezTo>
                  <a:lnTo>
                    <a:pt x="288916" y="2799896"/>
                  </a:lnTo>
                  <a:lnTo>
                    <a:pt x="277570" y="2774802"/>
                  </a:lnTo>
                  <a:cubicBezTo>
                    <a:pt x="98837" y="2352227"/>
                    <a:pt x="0" y="1887630"/>
                    <a:pt x="0" y="1399948"/>
                  </a:cubicBezTo>
                  <a:cubicBezTo>
                    <a:pt x="0" y="912267"/>
                    <a:pt x="98836" y="447670"/>
                    <a:pt x="277570" y="25095"/>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000">
                <a:solidFill>
                  <a:srgbClr val="FFFFFF"/>
                </a:solidFill>
              </a:endParaRPr>
            </a:p>
          </p:txBody>
        </p:sp>
        <p:sp>
          <p:nvSpPr>
            <p:cNvPr id="5146" name="Freeform: Shape 5145">
              <a:extLst>
                <a:ext uri="{FF2B5EF4-FFF2-40B4-BE49-F238E27FC236}">
                  <a16:creationId xmlns:a16="http://schemas.microsoft.com/office/drawing/2014/main" id="{326D4AD6-B49A-62D8-0592-3C9B12E6649D}"/>
                </a:ext>
              </a:extLst>
            </p:cNvPr>
            <p:cNvSpPr/>
            <p:nvPr/>
          </p:nvSpPr>
          <p:spPr>
            <a:xfrm>
              <a:off x="7972039" y="464460"/>
              <a:ext cx="3494247" cy="2799895"/>
            </a:xfrm>
            <a:custGeom>
              <a:avLst/>
              <a:gdLst>
                <a:gd name="connsiteX0" fmla="*/ 347991 w 3494247"/>
                <a:gd name="connsiteY0" fmla="*/ 0 h 2799895"/>
                <a:gd name="connsiteX1" fmla="*/ 3198756 w 3494247"/>
                <a:gd name="connsiteY1" fmla="*/ 0 h 2799895"/>
                <a:gd name="connsiteX2" fmla="*/ 3258300 w 3494247"/>
                <a:gd name="connsiteY2" fmla="*/ 6003 h 2799895"/>
                <a:gd name="connsiteX3" fmla="*/ 3494247 w 3494247"/>
                <a:gd name="connsiteY3" fmla="*/ 295500 h 2799895"/>
                <a:gd name="connsiteX4" fmla="*/ 3494247 w 3494247"/>
                <a:gd name="connsiteY4" fmla="*/ 2504394 h 2799895"/>
                <a:gd name="connsiteX5" fmla="*/ 3198746 w 3494247"/>
                <a:gd name="connsiteY5" fmla="*/ 2799895 h 2799895"/>
                <a:gd name="connsiteX6" fmla="*/ 347991 w 3494247"/>
                <a:gd name="connsiteY6" fmla="*/ 2799895 h 2799895"/>
                <a:gd name="connsiteX7" fmla="*/ 294804 w 3494247"/>
                <a:gd name="connsiteY7" fmla="*/ 2696048 h 2799895"/>
                <a:gd name="connsiteX8" fmla="*/ 0 w 3494247"/>
                <a:gd name="connsiteY8" fmla="*/ 1399948 h 2799895"/>
                <a:gd name="connsiteX9" fmla="*/ 294804 w 3494247"/>
                <a:gd name="connsiteY9" fmla="*/ 103847 h 27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7" h="2799895">
                  <a:moveTo>
                    <a:pt x="347991" y="0"/>
                  </a:moveTo>
                  <a:lnTo>
                    <a:pt x="3198756" y="0"/>
                  </a:lnTo>
                  <a:lnTo>
                    <a:pt x="3258300" y="6003"/>
                  </a:lnTo>
                  <a:cubicBezTo>
                    <a:pt x="3392955" y="33557"/>
                    <a:pt x="3494247" y="152699"/>
                    <a:pt x="3494247" y="295500"/>
                  </a:cubicBezTo>
                  <a:lnTo>
                    <a:pt x="3494247" y="2504394"/>
                  </a:lnTo>
                  <a:cubicBezTo>
                    <a:pt x="3494247" y="2667595"/>
                    <a:pt x="3361947" y="2799895"/>
                    <a:pt x="3198746" y="2799895"/>
                  </a:cubicBezTo>
                  <a:lnTo>
                    <a:pt x="347991" y="2799895"/>
                  </a:lnTo>
                  <a:lnTo>
                    <a:pt x="294804" y="2696048"/>
                  </a:lnTo>
                  <a:cubicBezTo>
                    <a:pt x="105876" y="2303958"/>
                    <a:pt x="0" y="1864317"/>
                    <a:pt x="0" y="1399948"/>
                  </a:cubicBezTo>
                  <a:cubicBezTo>
                    <a:pt x="0" y="935578"/>
                    <a:pt x="105876" y="495937"/>
                    <a:pt x="294804" y="103847"/>
                  </a:cubicBez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685800">
                <a:defRPr/>
              </a:pPr>
              <a:endParaRPr lang="en-US" sz="1000">
                <a:solidFill>
                  <a:srgbClr val="FFFFFF"/>
                </a:solidFill>
              </a:endParaRPr>
            </a:p>
          </p:txBody>
        </p:sp>
        <p:sp>
          <p:nvSpPr>
            <p:cNvPr id="5147" name="Freeform: Shape 5146">
              <a:extLst>
                <a:ext uri="{FF2B5EF4-FFF2-40B4-BE49-F238E27FC236}">
                  <a16:creationId xmlns:a16="http://schemas.microsoft.com/office/drawing/2014/main" id="{E2842936-1FC7-E756-9E89-45C31AAA1D2F}"/>
                </a:ext>
              </a:extLst>
            </p:cNvPr>
            <p:cNvSpPr/>
            <p:nvPr/>
          </p:nvSpPr>
          <p:spPr>
            <a:xfrm>
              <a:off x="8557737" y="464460"/>
              <a:ext cx="2908548" cy="2799895"/>
            </a:xfrm>
            <a:custGeom>
              <a:avLst/>
              <a:gdLst>
                <a:gd name="connsiteX0" fmla="*/ 434777 w 2908548"/>
                <a:gd name="connsiteY0" fmla="*/ 0 h 2799895"/>
                <a:gd name="connsiteX1" fmla="*/ 2613057 w 2908548"/>
                <a:gd name="connsiteY1" fmla="*/ 0 h 2799895"/>
                <a:gd name="connsiteX2" fmla="*/ 2672601 w 2908548"/>
                <a:gd name="connsiteY2" fmla="*/ 6003 h 2799895"/>
                <a:gd name="connsiteX3" fmla="*/ 2908548 w 2908548"/>
                <a:gd name="connsiteY3" fmla="*/ 295500 h 2799895"/>
                <a:gd name="connsiteX4" fmla="*/ 2908548 w 2908548"/>
                <a:gd name="connsiteY4" fmla="*/ 2504394 h 2799895"/>
                <a:gd name="connsiteX5" fmla="*/ 2613047 w 2908548"/>
                <a:gd name="connsiteY5" fmla="*/ 2799895 h 2799895"/>
                <a:gd name="connsiteX6" fmla="*/ 434777 w 2908548"/>
                <a:gd name="connsiteY6" fmla="*/ 2799895 h 2799895"/>
                <a:gd name="connsiteX7" fmla="*/ 422241 w 2908548"/>
                <a:gd name="connsiteY7" fmla="*/ 2782266 h 2799895"/>
                <a:gd name="connsiteX8" fmla="*/ 0 w 2908548"/>
                <a:gd name="connsiteY8" fmla="*/ 1399947 h 2799895"/>
                <a:gd name="connsiteX9" fmla="*/ 422241 w 2908548"/>
                <a:gd name="connsiteY9" fmla="*/ 17629 h 27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548" h="2799895">
                  <a:moveTo>
                    <a:pt x="434777" y="0"/>
                  </a:moveTo>
                  <a:lnTo>
                    <a:pt x="2613057" y="0"/>
                  </a:lnTo>
                  <a:lnTo>
                    <a:pt x="2672601" y="6003"/>
                  </a:lnTo>
                  <a:cubicBezTo>
                    <a:pt x="2807256" y="33557"/>
                    <a:pt x="2908548" y="152699"/>
                    <a:pt x="2908548" y="295500"/>
                  </a:cubicBezTo>
                  <a:lnTo>
                    <a:pt x="2908548" y="2504394"/>
                  </a:lnTo>
                  <a:cubicBezTo>
                    <a:pt x="2908548" y="2667595"/>
                    <a:pt x="2776248" y="2799895"/>
                    <a:pt x="2613047" y="2799895"/>
                  </a:cubicBezTo>
                  <a:lnTo>
                    <a:pt x="434777" y="2799895"/>
                  </a:lnTo>
                  <a:lnTo>
                    <a:pt x="422241" y="2782266"/>
                  </a:lnTo>
                  <a:cubicBezTo>
                    <a:pt x="155660" y="2387675"/>
                    <a:pt x="0" y="1911989"/>
                    <a:pt x="0" y="1399947"/>
                  </a:cubicBezTo>
                  <a:cubicBezTo>
                    <a:pt x="0" y="887906"/>
                    <a:pt x="155660" y="412220"/>
                    <a:pt x="422241" y="17629"/>
                  </a:cubicBezTo>
                  <a:close/>
                </a:path>
              </a:pathLst>
            </a:cu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685800">
                <a:defRPr/>
              </a:pPr>
              <a:endParaRPr lang="en-US" sz="1000">
                <a:solidFill>
                  <a:srgbClr val="FFFFFF"/>
                </a:solidFill>
              </a:endParaRPr>
            </a:p>
          </p:txBody>
        </p:sp>
        <p:sp>
          <p:nvSpPr>
            <p:cNvPr id="5148" name="Freeform: Shape 5147">
              <a:extLst>
                <a:ext uri="{FF2B5EF4-FFF2-40B4-BE49-F238E27FC236}">
                  <a16:creationId xmlns:a16="http://schemas.microsoft.com/office/drawing/2014/main" id="{857ECD48-3AB0-D120-6A09-2CC3DA141170}"/>
                </a:ext>
              </a:extLst>
            </p:cNvPr>
            <p:cNvSpPr/>
            <p:nvPr/>
          </p:nvSpPr>
          <p:spPr>
            <a:xfrm>
              <a:off x="8984205" y="464460"/>
              <a:ext cx="2482079" cy="2799895"/>
            </a:xfrm>
            <a:custGeom>
              <a:avLst/>
              <a:gdLst>
                <a:gd name="connsiteX0" fmla="*/ 552129 w 2488794"/>
                <a:gd name="connsiteY0" fmla="*/ 0 h 2799895"/>
                <a:gd name="connsiteX1" fmla="*/ 2193303 w 2488794"/>
                <a:gd name="connsiteY1" fmla="*/ 0 h 2799895"/>
                <a:gd name="connsiteX2" fmla="*/ 2252847 w 2488794"/>
                <a:gd name="connsiteY2" fmla="*/ 6003 h 2799895"/>
                <a:gd name="connsiteX3" fmla="*/ 2488794 w 2488794"/>
                <a:gd name="connsiteY3" fmla="*/ 295500 h 2799895"/>
                <a:gd name="connsiteX4" fmla="*/ 2488794 w 2488794"/>
                <a:gd name="connsiteY4" fmla="*/ 2504394 h 2799895"/>
                <a:gd name="connsiteX5" fmla="*/ 2193293 w 2488794"/>
                <a:gd name="connsiteY5" fmla="*/ 2799895 h 2799895"/>
                <a:gd name="connsiteX6" fmla="*/ 552130 w 2488794"/>
                <a:gd name="connsiteY6" fmla="*/ 2799895 h 2799895"/>
                <a:gd name="connsiteX7" fmla="*/ 533230 w 2488794"/>
                <a:gd name="connsiteY7" fmla="*/ 2780072 h 2799895"/>
                <a:gd name="connsiteX8" fmla="*/ 0 w 2488794"/>
                <a:gd name="connsiteY8" fmla="*/ 1399947 h 2799895"/>
                <a:gd name="connsiteX9" fmla="*/ 533230 w 2488794"/>
                <a:gd name="connsiteY9" fmla="*/ 19823 h 27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4" h="2799895">
                  <a:moveTo>
                    <a:pt x="552129" y="0"/>
                  </a:moveTo>
                  <a:lnTo>
                    <a:pt x="2193303" y="0"/>
                  </a:lnTo>
                  <a:lnTo>
                    <a:pt x="2252847" y="6003"/>
                  </a:lnTo>
                  <a:cubicBezTo>
                    <a:pt x="2387502" y="33557"/>
                    <a:pt x="2488794" y="152699"/>
                    <a:pt x="2488794" y="295500"/>
                  </a:cubicBezTo>
                  <a:lnTo>
                    <a:pt x="2488794" y="2504394"/>
                  </a:lnTo>
                  <a:cubicBezTo>
                    <a:pt x="2488794" y="2667595"/>
                    <a:pt x="2356494" y="2799895"/>
                    <a:pt x="2193293" y="2799895"/>
                  </a:cubicBezTo>
                  <a:lnTo>
                    <a:pt x="552130" y="2799895"/>
                  </a:lnTo>
                  <a:lnTo>
                    <a:pt x="533230" y="2780072"/>
                  </a:lnTo>
                  <a:cubicBezTo>
                    <a:pt x="201925" y="2415556"/>
                    <a:pt x="0" y="1931333"/>
                    <a:pt x="0" y="1399947"/>
                  </a:cubicBezTo>
                  <a:cubicBezTo>
                    <a:pt x="0" y="868563"/>
                    <a:pt x="201925" y="384339"/>
                    <a:pt x="533230" y="19823"/>
                  </a:cubicBezTo>
                  <a:close/>
                </a:path>
              </a:pathLst>
            </a:custGeom>
            <a:gradFill>
              <a:gsLst>
                <a:gs pos="0">
                  <a:schemeClr val="accent1">
                    <a:lumMod val="7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endParaRPr>
            </a:p>
          </p:txBody>
        </p:sp>
      </p:grpSp>
      <p:sp>
        <p:nvSpPr>
          <p:cNvPr id="5149" name="Title 1">
            <a:extLst>
              <a:ext uri="{FF2B5EF4-FFF2-40B4-BE49-F238E27FC236}">
                <a16:creationId xmlns:a16="http://schemas.microsoft.com/office/drawing/2014/main" id="{2FBBE036-3237-C527-BDFD-97E3BBD936E4}"/>
              </a:ext>
            </a:extLst>
          </p:cNvPr>
          <p:cNvSpPr txBox="1">
            <a:spLocks/>
          </p:cNvSpPr>
          <p:nvPr/>
        </p:nvSpPr>
        <p:spPr>
          <a:xfrm>
            <a:off x="6608092" y="1391987"/>
            <a:ext cx="2025613" cy="621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ts val="2550"/>
              </a:lnSpc>
            </a:pPr>
            <a:r>
              <a:rPr lang="en-US" sz="2000" b="1" dirty="0">
                <a:solidFill>
                  <a:schemeClr val="bg1"/>
                </a:solidFill>
                <a:latin typeface="+mn-lt"/>
                <a:ea typeface="+mn-ea"/>
                <a:cs typeface="+mn-cs"/>
              </a:rPr>
              <a:t>Key </a:t>
            </a:r>
          </a:p>
          <a:p>
            <a:pPr algn="r">
              <a:lnSpc>
                <a:spcPts val="2550"/>
              </a:lnSpc>
            </a:pPr>
            <a:r>
              <a:rPr lang="en-US" sz="2000" b="1" dirty="0">
                <a:solidFill>
                  <a:schemeClr val="bg1"/>
                </a:solidFill>
                <a:latin typeface="+mn-lt"/>
                <a:ea typeface="+mn-ea"/>
                <a:cs typeface="+mn-cs"/>
              </a:rPr>
              <a:t>Market </a:t>
            </a:r>
          </a:p>
          <a:p>
            <a:pPr algn="r">
              <a:lnSpc>
                <a:spcPts val="2550"/>
              </a:lnSpc>
            </a:pPr>
            <a:r>
              <a:rPr lang="en-US" sz="2000" b="1" dirty="0">
                <a:solidFill>
                  <a:schemeClr val="bg1"/>
                </a:solidFill>
                <a:latin typeface="+mn-lt"/>
                <a:ea typeface="+mn-ea"/>
                <a:cs typeface="+mn-cs"/>
              </a:rPr>
              <a:t>Trends</a:t>
            </a:r>
          </a:p>
        </p:txBody>
      </p:sp>
      <p:sp>
        <p:nvSpPr>
          <p:cNvPr id="5151" name="TextBox 5150">
            <a:extLst>
              <a:ext uri="{FF2B5EF4-FFF2-40B4-BE49-F238E27FC236}">
                <a16:creationId xmlns:a16="http://schemas.microsoft.com/office/drawing/2014/main" id="{5CDB8B91-5EEF-F196-ACB0-ED59925DB28D}"/>
              </a:ext>
            </a:extLst>
          </p:cNvPr>
          <p:cNvSpPr txBox="1"/>
          <p:nvPr/>
        </p:nvSpPr>
        <p:spPr>
          <a:xfrm>
            <a:off x="2938049" y="953313"/>
            <a:ext cx="2653836" cy="461665"/>
          </a:xfrm>
          <a:prstGeom prst="rect">
            <a:avLst/>
          </a:prstGeom>
          <a:noFill/>
        </p:spPr>
        <p:txBody>
          <a:bodyPr wrap="square" rtlCol="0" anchor="ctr">
            <a:spAutoFit/>
          </a:bodyPr>
          <a:lstStyle/>
          <a:p>
            <a:pPr algn="r"/>
            <a:r>
              <a:rPr lang="en-US" sz="1200" b="1" kern="0" dirty="0">
                <a:solidFill>
                  <a:schemeClr val="tx2"/>
                </a:solidFill>
              </a:rPr>
              <a:t>Geopolitical tensions</a:t>
            </a:r>
            <a:r>
              <a:rPr lang="en-US" sz="1200" kern="0" dirty="0">
                <a:solidFill>
                  <a:schemeClr val="tx2"/>
                </a:solidFill>
              </a:rPr>
              <a:t>, trade wars, increased safety concern </a:t>
            </a:r>
          </a:p>
        </p:txBody>
      </p:sp>
      <p:sp>
        <p:nvSpPr>
          <p:cNvPr id="5153" name="TextBox 5152">
            <a:extLst>
              <a:ext uri="{FF2B5EF4-FFF2-40B4-BE49-F238E27FC236}">
                <a16:creationId xmlns:a16="http://schemas.microsoft.com/office/drawing/2014/main" id="{B8DE74E1-83C4-286B-9664-EBB6DDBC2292}"/>
              </a:ext>
            </a:extLst>
          </p:cNvPr>
          <p:cNvSpPr txBox="1"/>
          <p:nvPr/>
        </p:nvSpPr>
        <p:spPr>
          <a:xfrm>
            <a:off x="3342895" y="1507751"/>
            <a:ext cx="2211617" cy="461665"/>
          </a:xfrm>
          <a:prstGeom prst="rect">
            <a:avLst/>
          </a:prstGeom>
          <a:noFill/>
        </p:spPr>
        <p:txBody>
          <a:bodyPr wrap="square" rtlCol="0" anchor="ctr">
            <a:spAutoFit/>
          </a:bodyPr>
          <a:lstStyle/>
          <a:p>
            <a:pPr algn="r"/>
            <a:r>
              <a:rPr lang="en-US" sz="1200" b="1" kern="0" dirty="0">
                <a:solidFill>
                  <a:schemeClr val="tx2"/>
                </a:solidFill>
              </a:rPr>
              <a:t>Strategic autonomy </a:t>
            </a:r>
            <a:r>
              <a:rPr lang="en-US" sz="1200" kern="0" dirty="0">
                <a:solidFill>
                  <a:schemeClr val="tx2"/>
                </a:solidFill>
              </a:rPr>
              <a:t>– NL products, EU supply chains</a:t>
            </a:r>
          </a:p>
        </p:txBody>
      </p:sp>
      <p:sp>
        <p:nvSpPr>
          <p:cNvPr id="5155" name="TextBox 5154">
            <a:extLst>
              <a:ext uri="{FF2B5EF4-FFF2-40B4-BE49-F238E27FC236}">
                <a16:creationId xmlns:a16="http://schemas.microsoft.com/office/drawing/2014/main" id="{DBC79892-A32F-77FE-41AF-B97E6A9FC9DB}"/>
              </a:ext>
            </a:extLst>
          </p:cNvPr>
          <p:cNvSpPr txBox="1"/>
          <p:nvPr/>
        </p:nvSpPr>
        <p:spPr>
          <a:xfrm>
            <a:off x="3231690" y="2129879"/>
            <a:ext cx="2348610" cy="461665"/>
          </a:xfrm>
          <a:prstGeom prst="rect">
            <a:avLst/>
          </a:prstGeom>
          <a:noFill/>
        </p:spPr>
        <p:txBody>
          <a:bodyPr wrap="square" rtlCol="0" anchor="ctr">
            <a:spAutoFit/>
          </a:bodyPr>
          <a:lstStyle/>
          <a:p>
            <a:pPr algn="r"/>
            <a:r>
              <a:rPr lang="en-US" sz="1200" kern="0" dirty="0">
                <a:solidFill>
                  <a:schemeClr val="tx2"/>
                </a:solidFill>
              </a:rPr>
              <a:t>Increased </a:t>
            </a:r>
            <a:r>
              <a:rPr lang="en-US" sz="1200" b="1" kern="0" dirty="0">
                <a:solidFill>
                  <a:schemeClr val="tx2"/>
                </a:solidFill>
              </a:rPr>
              <a:t>digitalization</a:t>
            </a:r>
            <a:r>
              <a:rPr lang="en-US" sz="1200" kern="0" dirty="0">
                <a:solidFill>
                  <a:schemeClr val="tx2"/>
                </a:solidFill>
              </a:rPr>
              <a:t> &amp; need for data</a:t>
            </a:r>
          </a:p>
        </p:txBody>
      </p:sp>
      <p:sp>
        <p:nvSpPr>
          <p:cNvPr id="5157" name="TextBox 5156">
            <a:extLst>
              <a:ext uri="{FF2B5EF4-FFF2-40B4-BE49-F238E27FC236}">
                <a16:creationId xmlns:a16="http://schemas.microsoft.com/office/drawing/2014/main" id="{F27E9611-8925-33C0-4F25-AA760A56760A}"/>
              </a:ext>
            </a:extLst>
          </p:cNvPr>
          <p:cNvSpPr txBox="1"/>
          <p:nvPr/>
        </p:nvSpPr>
        <p:spPr>
          <a:xfrm>
            <a:off x="3439783" y="2829856"/>
            <a:ext cx="3258463" cy="276999"/>
          </a:xfrm>
          <a:prstGeom prst="rect">
            <a:avLst/>
          </a:prstGeom>
          <a:noFill/>
        </p:spPr>
        <p:txBody>
          <a:bodyPr wrap="square" rtlCol="0" anchor="ctr">
            <a:spAutoFit/>
          </a:bodyPr>
          <a:lstStyle/>
          <a:p>
            <a:r>
              <a:rPr lang="en-US" sz="1200" kern="0" dirty="0">
                <a:solidFill>
                  <a:schemeClr val="tx2"/>
                </a:solidFill>
              </a:rPr>
              <a:t>Specialization (civil + military)</a:t>
            </a:r>
          </a:p>
        </p:txBody>
      </p:sp>
      <p:sp>
        <p:nvSpPr>
          <p:cNvPr id="5159" name="TextBox 5158">
            <a:extLst>
              <a:ext uri="{FF2B5EF4-FFF2-40B4-BE49-F238E27FC236}">
                <a16:creationId xmlns:a16="http://schemas.microsoft.com/office/drawing/2014/main" id="{A6EA2A83-F8D7-AFEC-A4AC-EEB71D6C634E}"/>
              </a:ext>
            </a:extLst>
          </p:cNvPr>
          <p:cNvSpPr txBox="1"/>
          <p:nvPr/>
        </p:nvSpPr>
        <p:spPr>
          <a:xfrm>
            <a:off x="3470998" y="3167625"/>
            <a:ext cx="3380880" cy="276999"/>
          </a:xfrm>
          <a:prstGeom prst="rect">
            <a:avLst/>
          </a:prstGeom>
          <a:noFill/>
        </p:spPr>
        <p:txBody>
          <a:bodyPr wrap="square" rtlCol="0" anchor="ctr">
            <a:spAutoFit/>
          </a:bodyPr>
          <a:lstStyle/>
          <a:p>
            <a:r>
              <a:rPr lang="en-US" sz="1200" kern="0" dirty="0">
                <a:solidFill>
                  <a:schemeClr val="tx2"/>
                </a:solidFill>
              </a:rPr>
              <a:t>Drone-as-a-Service (DaaS)</a:t>
            </a:r>
          </a:p>
        </p:txBody>
      </p:sp>
      <p:sp>
        <p:nvSpPr>
          <p:cNvPr id="5161" name="TextBox 5160">
            <a:extLst>
              <a:ext uri="{FF2B5EF4-FFF2-40B4-BE49-F238E27FC236}">
                <a16:creationId xmlns:a16="http://schemas.microsoft.com/office/drawing/2014/main" id="{070749B4-8675-6354-6579-3B226297A15A}"/>
              </a:ext>
            </a:extLst>
          </p:cNvPr>
          <p:cNvSpPr txBox="1"/>
          <p:nvPr/>
        </p:nvSpPr>
        <p:spPr>
          <a:xfrm>
            <a:off x="3502654" y="3499462"/>
            <a:ext cx="4421400" cy="276999"/>
          </a:xfrm>
          <a:prstGeom prst="rect">
            <a:avLst/>
          </a:prstGeom>
          <a:noFill/>
        </p:spPr>
        <p:txBody>
          <a:bodyPr wrap="square" rtlCol="0" anchor="ctr">
            <a:spAutoFit/>
          </a:bodyPr>
          <a:lstStyle/>
          <a:p>
            <a:r>
              <a:rPr lang="en-US" sz="1200" b="1" kern="0" dirty="0">
                <a:solidFill>
                  <a:schemeClr val="tx2"/>
                </a:solidFill>
              </a:rPr>
              <a:t>Dual-use </a:t>
            </a:r>
            <a:r>
              <a:rPr lang="en-US" sz="1200" kern="0" dirty="0">
                <a:solidFill>
                  <a:schemeClr val="tx2"/>
                </a:solidFill>
              </a:rPr>
              <a:t>– strategic (domestic) manufacturing capabilities</a:t>
            </a:r>
          </a:p>
        </p:txBody>
      </p:sp>
      <p:sp>
        <p:nvSpPr>
          <p:cNvPr id="5162" name="Title 1">
            <a:extLst>
              <a:ext uri="{FF2B5EF4-FFF2-40B4-BE49-F238E27FC236}">
                <a16:creationId xmlns:a16="http://schemas.microsoft.com/office/drawing/2014/main" id="{667AAF15-9918-91DD-D3DB-737C243C6051}"/>
              </a:ext>
            </a:extLst>
          </p:cNvPr>
          <p:cNvSpPr txBox="1">
            <a:spLocks/>
          </p:cNvSpPr>
          <p:nvPr/>
        </p:nvSpPr>
        <p:spPr>
          <a:xfrm>
            <a:off x="397120" y="3499898"/>
            <a:ext cx="1544199" cy="621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550"/>
              </a:lnSpc>
            </a:pPr>
            <a:r>
              <a:rPr lang="en-US" sz="2000" b="1" dirty="0">
                <a:solidFill>
                  <a:schemeClr val="bg1"/>
                </a:solidFill>
                <a:latin typeface="+mn-lt"/>
                <a:ea typeface="+mn-ea"/>
                <a:cs typeface="+mn-cs"/>
              </a:rPr>
              <a:t>Key Industry Trends</a:t>
            </a:r>
          </a:p>
        </p:txBody>
      </p:sp>
      <p:grpSp>
        <p:nvGrpSpPr>
          <p:cNvPr id="5163" name="Group 5162">
            <a:extLst>
              <a:ext uri="{FF2B5EF4-FFF2-40B4-BE49-F238E27FC236}">
                <a16:creationId xmlns:a16="http://schemas.microsoft.com/office/drawing/2014/main" id="{374D0AE1-57A9-9CCE-F266-19B74B062D62}"/>
              </a:ext>
            </a:extLst>
          </p:cNvPr>
          <p:cNvGrpSpPr/>
          <p:nvPr/>
        </p:nvGrpSpPr>
        <p:grpSpPr>
          <a:xfrm flipH="1">
            <a:off x="5629380" y="1095126"/>
            <a:ext cx="320355" cy="152222"/>
            <a:chOff x="2586264" y="1653563"/>
            <a:chExt cx="500126" cy="237643"/>
          </a:xfrm>
        </p:grpSpPr>
        <p:sp>
          <p:nvSpPr>
            <p:cNvPr id="5164" name="Isosceles Triangle 112">
              <a:extLst>
                <a:ext uri="{FF2B5EF4-FFF2-40B4-BE49-F238E27FC236}">
                  <a16:creationId xmlns:a16="http://schemas.microsoft.com/office/drawing/2014/main" id="{781E68D0-8666-E049-D5E5-153D1C86DA3A}"/>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65" name="Isosceles Triangle 113">
              <a:extLst>
                <a:ext uri="{FF2B5EF4-FFF2-40B4-BE49-F238E27FC236}">
                  <a16:creationId xmlns:a16="http://schemas.microsoft.com/office/drawing/2014/main" id="{59CC9F8D-2F0F-1A41-C147-4EC2B70AE56D}"/>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66" name="Isosceles Triangle 114">
              <a:extLst>
                <a:ext uri="{FF2B5EF4-FFF2-40B4-BE49-F238E27FC236}">
                  <a16:creationId xmlns:a16="http://schemas.microsoft.com/office/drawing/2014/main" id="{9FC84AAF-A201-908A-5462-44DA8B66160D}"/>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67" name="Isosceles Triangle 115">
              <a:extLst>
                <a:ext uri="{FF2B5EF4-FFF2-40B4-BE49-F238E27FC236}">
                  <a16:creationId xmlns:a16="http://schemas.microsoft.com/office/drawing/2014/main" id="{84C58A02-9D91-4E84-4734-C91DDE0B3EB2}"/>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168" name="Group 5167">
            <a:extLst>
              <a:ext uri="{FF2B5EF4-FFF2-40B4-BE49-F238E27FC236}">
                <a16:creationId xmlns:a16="http://schemas.microsoft.com/office/drawing/2014/main" id="{086C5CA0-C513-7028-EEEE-39D19B6AAC89}"/>
              </a:ext>
            </a:extLst>
          </p:cNvPr>
          <p:cNvGrpSpPr/>
          <p:nvPr/>
        </p:nvGrpSpPr>
        <p:grpSpPr>
          <a:xfrm flipH="1">
            <a:off x="5578627" y="1670120"/>
            <a:ext cx="320355" cy="152222"/>
            <a:chOff x="2586264" y="1653563"/>
            <a:chExt cx="500126" cy="237643"/>
          </a:xfrm>
        </p:grpSpPr>
        <p:sp>
          <p:nvSpPr>
            <p:cNvPr id="5169" name="Isosceles Triangle 112">
              <a:extLst>
                <a:ext uri="{FF2B5EF4-FFF2-40B4-BE49-F238E27FC236}">
                  <a16:creationId xmlns:a16="http://schemas.microsoft.com/office/drawing/2014/main" id="{D87538AE-CB52-583A-7326-58773CF98803}"/>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0" name="Isosceles Triangle 113">
              <a:extLst>
                <a:ext uri="{FF2B5EF4-FFF2-40B4-BE49-F238E27FC236}">
                  <a16:creationId xmlns:a16="http://schemas.microsoft.com/office/drawing/2014/main" id="{D5AD9434-14D8-FA5C-7952-9B7FE021C51C}"/>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1" name="Isosceles Triangle 114">
              <a:extLst>
                <a:ext uri="{FF2B5EF4-FFF2-40B4-BE49-F238E27FC236}">
                  <a16:creationId xmlns:a16="http://schemas.microsoft.com/office/drawing/2014/main" id="{09864825-177A-10B7-0D8C-B5E554F95AA7}"/>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2" name="Isosceles Triangle 115">
              <a:extLst>
                <a:ext uri="{FF2B5EF4-FFF2-40B4-BE49-F238E27FC236}">
                  <a16:creationId xmlns:a16="http://schemas.microsoft.com/office/drawing/2014/main" id="{DF047F33-329B-BA6A-1A88-44A7B1A1823C}"/>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173" name="Group 5172">
            <a:extLst>
              <a:ext uri="{FF2B5EF4-FFF2-40B4-BE49-F238E27FC236}">
                <a16:creationId xmlns:a16="http://schemas.microsoft.com/office/drawing/2014/main" id="{C37C2DC1-4070-2350-8CD8-65E57C42BBAD}"/>
              </a:ext>
            </a:extLst>
          </p:cNvPr>
          <p:cNvGrpSpPr/>
          <p:nvPr/>
        </p:nvGrpSpPr>
        <p:grpSpPr>
          <a:xfrm flipH="1">
            <a:off x="5647953" y="2284601"/>
            <a:ext cx="320355" cy="152222"/>
            <a:chOff x="2586264" y="1653563"/>
            <a:chExt cx="500126" cy="237643"/>
          </a:xfrm>
        </p:grpSpPr>
        <p:sp>
          <p:nvSpPr>
            <p:cNvPr id="5174" name="Isosceles Triangle 112">
              <a:extLst>
                <a:ext uri="{FF2B5EF4-FFF2-40B4-BE49-F238E27FC236}">
                  <a16:creationId xmlns:a16="http://schemas.microsoft.com/office/drawing/2014/main" id="{CBADC639-E637-F453-7481-A3A921011AA0}"/>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5" name="Isosceles Triangle 113">
              <a:extLst>
                <a:ext uri="{FF2B5EF4-FFF2-40B4-BE49-F238E27FC236}">
                  <a16:creationId xmlns:a16="http://schemas.microsoft.com/office/drawing/2014/main" id="{E9FAF79D-5B3A-002D-1845-60FC4FD22440}"/>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6" name="Isosceles Triangle 114">
              <a:extLst>
                <a:ext uri="{FF2B5EF4-FFF2-40B4-BE49-F238E27FC236}">
                  <a16:creationId xmlns:a16="http://schemas.microsoft.com/office/drawing/2014/main" id="{D9227420-5CD9-F5E2-D6C0-DB3FE67803D1}"/>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77" name="Isosceles Triangle 115">
              <a:extLst>
                <a:ext uri="{FF2B5EF4-FFF2-40B4-BE49-F238E27FC236}">
                  <a16:creationId xmlns:a16="http://schemas.microsoft.com/office/drawing/2014/main" id="{695A8EDB-9CF9-E088-AB3A-8711A2380827}"/>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211" name="TextBox 5210">
            <a:extLst>
              <a:ext uri="{FF2B5EF4-FFF2-40B4-BE49-F238E27FC236}">
                <a16:creationId xmlns:a16="http://schemas.microsoft.com/office/drawing/2014/main" id="{3DE9E746-45A7-BE1B-C120-45B5129B5FAA}"/>
              </a:ext>
            </a:extLst>
          </p:cNvPr>
          <p:cNvSpPr txBox="1"/>
          <p:nvPr/>
        </p:nvSpPr>
        <p:spPr>
          <a:xfrm>
            <a:off x="3488819" y="3857714"/>
            <a:ext cx="4514320" cy="276999"/>
          </a:xfrm>
          <a:prstGeom prst="rect">
            <a:avLst/>
          </a:prstGeom>
          <a:noFill/>
        </p:spPr>
        <p:txBody>
          <a:bodyPr wrap="square" rtlCol="0" anchor="ctr">
            <a:spAutoFit/>
          </a:bodyPr>
          <a:lstStyle/>
          <a:p>
            <a:r>
              <a:rPr lang="en-US" sz="1200" kern="0" dirty="0">
                <a:solidFill>
                  <a:schemeClr val="tx2"/>
                </a:solidFill>
              </a:rPr>
              <a:t>Enabling technologies to expand application across sectors</a:t>
            </a:r>
          </a:p>
        </p:txBody>
      </p:sp>
      <p:sp>
        <p:nvSpPr>
          <p:cNvPr id="5212" name="TextBox 5211">
            <a:extLst>
              <a:ext uri="{FF2B5EF4-FFF2-40B4-BE49-F238E27FC236}">
                <a16:creationId xmlns:a16="http://schemas.microsoft.com/office/drawing/2014/main" id="{B09ECD13-D068-442A-95AA-E319F8F00540}"/>
              </a:ext>
            </a:extLst>
          </p:cNvPr>
          <p:cNvSpPr txBox="1"/>
          <p:nvPr/>
        </p:nvSpPr>
        <p:spPr>
          <a:xfrm>
            <a:off x="3472675" y="4208653"/>
            <a:ext cx="4550492" cy="276999"/>
          </a:xfrm>
          <a:prstGeom prst="rect">
            <a:avLst/>
          </a:prstGeom>
          <a:noFill/>
        </p:spPr>
        <p:txBody>
          <a:bodyPr wrap="square" rtlCol="0" anchor="ctr">
            <a:spAutoFit/>
          </a:bodyPr>
          <a:lstStyle/>
          <a:p>
            <a:r>
              <a:rPr lang="en-US" sz="1200" b="1" kern="0" dirty="0">
                <a:solidFill>
                  <a:schemeClr val="tx2"/>
                </a:solidFill>
              </a:rPr>
              <a:t>Fast development cycles </a:t>
            </a:r>
            <a:r>
              <a:rPr lang="en-US" sz="1200" kern="0" dirty="0">
                <a:solidFill>
                  <a:schemeClr val="tx2"/>
                </a:solidFill>
              </a:rPr>
              <a:t>– design &amp; production line + C-UAS</a:t>
            </a:r>
          </a:p>
        </p:txBody>
      </p:sp>
      <p:sp>
        <p:nvSpPr>
          <p:cNvPr id="5213" name="TextBox 5212">
            <a:extLst>
              <a:ext uri="{FF2B5EF4-FFF2-40B4-BE49-F238E27FC236}">
                <a16:creationId xmlns:a16="http://schemas.microsoft.com/office/drawing/2014/main" id="{79B5AFDD-3A02-7BA5-02F8-4B93A69716D9}"/>
              </a:ext>
            </a:extLst>
          </p:cNvPr>
          <p:cNvSpPr txBox="1"/>
          <p:nvPr/>
        </p:nvSpPr>
        <p:spPr>
          <a:xfrm>
            <a:off x="3423568" y="4549612"/>
            <a:ext cx="5108039" cy="276999"/>
          </a:xfrm>
          <a:prstGeom prst="rect">
            <a:avLst/>
          </a:prstGeom>
          <a:noFill/>
        </p:spPr>
        <p:txBody>
          <a:bodyPr wrap="square" rtlCol="0" anchor="ctr">
            <a:spAutoFit/>
          </a:bodyPr>
          <a:lstStyle/>
          <a:p>
            <a:r>
              <a:rPr lang="en-US" sz="1200" kern="0" dirty="0">
                <a:solidFill>
                  <a:schemeClr val="tx2"/>
                </a:solidFill>
              </a:rPr>
              <a:t>Production challenges – </a:t>
            </a:r>
            <a:r>
              <a:rPr lang="en-US" sz="1200" b="1" kern="0" dirty="0">
                <a:solidFill>
                  <a:schemeClr val="tx2"/>
                </a:solidFill>
              </a:rPr>
              <a:t>automated &amp; flexible production</a:t>
            </a:r>
          </a:p>
        </p:txBody>
      </p:sp>
      <p:grpSp>
        <p:nvGrpSpPr>
          <p:cNvPr id="5215" name="Group 5214">
            <a:extLst>
              <a:ext uri="{FF2B5EF4-FFF2-40B4-BE49-F238E27FC236}">
                <a16:creationId xmlns:a16="http://schemas.microsoft.com/office/drawing/2014/main" id="{71BFF204-C0D4-D0B5-69C3-516004F65B9A}"/>
              </a:ext>
            </a:extLst>
          </p:cNvPr>
          <p:cNvGrpSpPr/>
          <p:nvPr/>
        </p:nvGrpSpPr>
        <p:grpSpPr>
          <a:xfrm>
            <a:off x="2957183" y="2898718"/>
            <a:ext cx="320356" cy="152222"/>
            <a:chOff x="2586264" y="1653563"/>
            <a:chExt cx="500126" cy="237643"/>
          </a:xfrm>
        </p:grpSpPr>
        <p:sp>
          <p:nvSpPr>
            <p:cNvPr id="5226" name="Isosceles Triangle 112">
              <a:extLst>
                <a:ext uri="{FF2B5EF4-FFF2-40B4-BE49-F238E27FC236}">
                  <a16:creationId xmlns:a16="http://schemas.microsoft.com/office/drawing/2014/main" id="{FF951BA5-7287-996B-6905-17F9BCD779CD}"/>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27" name="Isosceles Triangle 113">
              <a:extLst>
                <a:ext uri="{FF2B5EF4-FFF2-40B4-BE49-F238E27FC236}">
                  <a16:creationId xmlns:a16="http://schemas.microsoft.com/office/drawing/2014/main" id="{0033BC16-3D7E-FE04-5BE0-53B3EE72E300}"/>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28" name="Isosceles Triangle 114">
              <a:extLst>
                <a:ext uri="{FF2B5EF4-FFF2-40B4-BE49-F238E27FC236}">
                  <a16:creationId xmlns:a16="http://schemas.microsoft.com/office/drawing/2014/main" id="{0EB98283-52C3-4AEE-110F-E8DC15A7EA95}"/>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29" name="Isosceles Triangle 115">
              <a:extLst>
                <a:ext uri="{FF2B5EF4-FFF2-40B4-BE49-F238E27FC236}">
                  <a16:creationId xmlns:a16="http://schemas.microsoft.com/office/drawing/2014/main" id="{8819CB09-7F7B-4A95-CF8A-21D611E45B40}"/>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0" name="Group 5229">
            <a:extLst>
              <a:ext uri="{FF2B5EF4-FFF2-40B4-BE49-F238E27FC236}">
                <a16:creationId xmlns:a16="http://schemas.microsoft.com/office/drawing/2014/main" id="{2CCAB7C7-73F8-5865-A610-E32DE5E202D1}"/>
              </a:ext>
            </a:extLst>
          </p:cNvPr>
          <p:cNvGrpSpPr/>
          <p:nvPr/>
        </p:nvGrpSpPr>
        <p:grpSpPr>
          <a:xfrm>
            <a:off x="3073666" y="3236487"/>
            <a:ext cx="320356" cy="152222"/>
            <a:chOff x="2586264" y="1653563"/>
            <a:chExt cx="500126" cy="237643"/>
          </a:xfrm>
        </p:grpSpPr>
        <p:sp>
          <p:nvSpPr>
            <p:cNvPr id="5231" name="Isosceles Triangle 112">
              <a:extLst>
                <a:ext uri="{FF2B5EF4-FFF2-40B4-BE49-F238E27FC236}">
                  <a16:creationId xmlns:a16="http://schemas.microsoft.com/office/drawing/2014/main" id="{4074E9F7-B0F7-8F8C-85DA-AB83E6C78FA3}"/>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2" name="Isosceles Triangle 113">
              <a:extLst>
                <a:ext uri="{FF2B5EF4-FFF2-40B4-BE49-F238E27FC236}">
                  <a16:creationId xmlns:a16="http://schemas.microsoft.com/office/drawing/2014/main" id="{BCD3E1F0-758B-70D4-9256-7F10685E0403}"/>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3" name="Isosceles Triangle 114">
              <a:extLst>
                <a:ext uri="{FF2B5EF4-FFF2-40B4-BE49-F238E27FC236}">
                  <a16:creationId xmlns:a16="http://schemas.microsoft.com/office/drawing/2014/main" id="{358CF74B-620B-5859-916E-B13084AA978F}"/>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4" name="Isosceles Triangle 115">
              <a:extLst>
                <a:ext uri="{FF2B5EF4-FFF2-40B4-BE49-F238E27FC236}">
                  <a16:creationId xmlns:a16="http://schemas.microsoft.com/office/drawing/2014/main" id="{48041C10-5C04-6B9B-08EF-CD48F5200C24}"/>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5" name="Group 5234">
            <a:extLst>
              <a:ext uri="{FF2B5EF4-FFF2-40B4-BE49-F238E27FC236}">
                <a16:creationId xmlns:a16="http://schemas.microsoft.com/office/drawing/2014/main" id="{C05C307B-FDB4-4A36-5757-9BB8431CADC4}"/>
              </a:ext>
            </a:extLst>
          </p:cNvPr>
          <p:cNvGrpSpPr/>
          <p:nvPr/>
        </p:nvGrpSpPr>
        <p:grpSpPr>
          <a:xfrm>
            <a:off x="3110740" y="3568325"/>
            <a:ext cx="320356" cy="152222"/>
            <a:chOff x="2586264" y="1653563"/>
            <a:chExt cx="500126" cy="237643"/>
          </a:xfrm>
        </p:grpSpPr>
        <p:sp>
          <p:nvSpPr>
            <p:cNvPr id="5236" name="Isosceles Triangle 112">
              <a:extLst>
                <a:ext uri="{FF2B5EF4-FFF2-40B4-BE49-F238E27FC236}">
                  <a16:creationId xmlns:a16="http://schemas.microsoft.com/office/drawing/2014/main" id="{9DF8507D-C04B-A689-09FA-D7B3293ACCFB}"/>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7" name="Isosceles Triangle 113">
              <a:extLst>
                <a:ext uri="{FF2B5EF4-FFF2-40B4-BE49-F238E27FC236}">
                  <a16:creationId xmlns:a16="http://schemas.microsoft.com/office/drawing/2014/main" id="{338C5BC3-418A-E0EE-8C70-017A8E0AEF8F}"/>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8" name="Isosceles Triangle 114">
              <a:extLst>
                <a:ext uri="{FF2B5EF4-FFF2-40B4-BE49-F238E27FC236}">
                  <a16:creationId xmlns:a16="http://schemas.microsoft.com/office/drawing/2014/main" id="{99274369-DD8C-CF77-2DC3-DA319C6C4E5F}"/>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39" name="Isosceles Triangle 115">
              <a:extLst>
                <a:ext uri="{FF2B5EF4-FFF2-40B4-BE49-F238E27FC236}">
                  <a16:creationId xmlns:a16="http://schemas.microsoft.com/office/drawing/2014/main" id="{1294AC79-3A4A-5276-2D79-4D539C2406C0}"/>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0" name="Group 5239">
            <a:extLst>
              <a:ext uri="{FF2B5EF4-FFF2-40B4-BE49-F238E27FC236}">
                <a16:creationId xmlns:a16="http://schemas.microsoft.com/office/drawing/2014/main" id="{2CFF78A2-1C7B-8E51-E2BC-C39282CEA94D}"/>
              </a:ext>
            </a:extLst>
          </p:cNvPr>
          <p:cNvGrpSpPr/>
          <p:nvPr/>
        </p:nvGrpSpPr>
        <p:grpSpPr>
          <a:xfrm>
            <a:off x="3099301" y="3912045"/>
            <a:ext cx="320356" cy="152222"/>
            <a:chOff x="2586264" y="1653563"/>
            <a:chExt cx="500126" cy="237643"/>
          </a:xfrm>
        </p:grpSpPr>
        <p:sp>
          <p:nvSpPr>
            <p:cNvPr id="5241" name="Isosceles Triangle 112">
              <a:extLst>
                <a:ext uri="{FF2B5EF4-FFF2-40B4-BE49-F238E27FC236}">
                  <a16:creationId xmlns:a16="http://schemas.microsoft.com/office/drawing/2014/main" id="{EFDE71C2-DFEC-ED33-B0D8-42A394DC50DE}"/>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2" name="Isosceles Triangle 113">
              <a:extLst>
                <a:ext uri="{FF2B5EF4-FFF2-40B4-BE49-F238E27FC236}">
                  <a16:creationId xmlns:a16="http://schemas.microsoft.com/office/drawing/2014/main" id="{5F8027C5-3645-70B5-6B51-BA5A4E911D55}"/>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3" name="Isosceles Triangle 114">
              <a:extLst>
                <a:ext uri="{FF2B5EF4-FFF2-40B4-BE49-F238E27FC236}">
                  <a16:creationId xmlns:a16="http://schemas.microsoft.com/office/drawing/2014/main" id="{9755CC26-E896-1A00-BB8D-89F543300419}"/>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4" name="Isosceles Triangle 115">
              <a:extLst>
                <a:ext uri="{FF2B5EF4-FFF2-40B4-BE49-F238E27FC236}">
                  <a16:creationId xmlns:a16="http://schemas.microsoft.com/office/drawing/2014/main" id="{EF8B7C8A-92D0-EA48-278E-EE4A3DDD81B0}"/>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5" name="Group 5244">
            <a:extLst>
              <a:ext uri="{FF2B5EF4-FFF2-40B4-BE49-F238E27FC236}">
                <a16:creationId xmlns:a16="http://schemas.microsoft.com/office/drawing/2014/main" id="{84F5A005-032D-9F5D-E72B-E2DA8F3F29A0}"/>
              </a:ext>
            </a:extLst>
          </p:cNvPr>
          <p:cNvGrpSpPr/>
          <p:nvPr/>
        </p:nvGrpSpPr>
        <p:grpSpPr>
          <a:xfrm>
            <a:off x="3054368" y="4274019"/>
            <a:ext cx="320356" cy="152222"/>
            <a:chOff x="2586264" y="1653563"/>
            <a:chExt cx="500126" cy="237643"/>
          </a:xfrm>
        </p:grpSpPr>
        <p:sp>
          <p:nvSpPr>
            <p:cNvPr id="5246" name="Isosceles Triangle 112">
              <a:extLst>
                <a:ext uri="{FF2B5EF4-FFF2-40B4-BE49-F238E27FC236}">
                  <a16:creationId xmlns:a16="http://schemas.microsoft.com/office/drawing/2014/main" id="{B9D2B520-688A-50D8-23AE-7B5903851D3F}"/>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7" name="Isosceles Triangle 113">
              <a:extLst>
                <a:ext uri="{FF2B5EF4-FFF2-40B4-BE49-F238E27FC236}">
                  <a16:creationId xmlns:a16="http://schemas.microsoft.com/office/drawing/2014/main" id="{1FDA9C45-C1CB-82E0-CABF-A1AF2640A747}"/>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8" name="Isosceles Triangle 114">
              <a:extLst>
                <a:ext uri="{FF2B5EF4-FFF2-40B4-BE49-F238E27FC236}">
                  <a16:creationId xmlns:a16="http://schemas.microsoft.com/office/drawing/2014/main" id="{91C25C76-4BED-A202-0A7F-6A2D1583E534}"/>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49" name="Isosceles Triangle 115">
              <a:extLst>
                <a:ext uri="{FF2B5EF4-FFF2-40B4-BE49-F238E27FC236}">
                  <a16:creationId xmlns:a16="http://schemas.microsoft.com/office/drawing/2014/main" id="{B032D036-2A56-1A87-8AB0-89BDCA4CBBFC}"/>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0" name="Group 5249">
            <a:extLst>
              <a:ext uri="{FF2B5EF4-FFF2-40B4-BE49-F238E27FC236}">
                <a16:creationId xmlns:a16="http://schemas.microsoft.com/office/drawing/2014/main" id="{D2CCE5D8-7999-2C9D-8697-9B672F857BD5}"/>
              </a:ext>
            </a:extLst>
          </p:cNvPr>
          <p:cNvGrpSpPr/>
          <p:nvPr/>
        </p:nvGrpSpPr>
        <p:grpSpPr>
          <a:xfrm>
            <a:off x="3016034" y="4603583"/>
            <a:ext cx="320356" cy="152222"/>
            <a:chOff x="2586264" y="1653563"/>
            <a:chExt cx="500126" cy="237643"/>
          </a:xfrm>
        </p:grpSpPr>
        <p:sp>
          <p:nvSpPr>
            <p:cNvPr id="5251" name="Isosceles Triangle 112">
              <a:extLst>
                <a:ext uri="{FF2B5EF4-FFF2-40B4-BE49-F238E27FC236}">
                  <a16:creationId xmlns:a16="http://schemas.microsoft.com/office/drawing/2014/main" id="{C0D9DDCE-72E5-10F2-4E50-724F4FCF45F4}"/>
                </a:ext>
              </a:extLst>
            </p:cNvPr>
            <p:cNvSpPr/>
            <p:nvPr/>
          </p:nvSpPr>
          <p:spPr>
            <a:xfrm rot="5400000">
              <a:off x="2770017" y="1679854"/>
              <a:ext cx="237643" cy="185061"/>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52" name="Isosceles Triangle 113">
              <a:extLst>
                <a:ext uri="{FF2B5EF4-FFF2-40B4-BE49-F238E27FC236}">
                  <a16:creationId xmlns:a16="http://schemas.microsoft.com/office/drawing/2014/main" id="{A42FB6AD-BEE3-1947-1D64-3BED9725C052}"/>
                </a:ext>
              </a:extLst>
            </p:cNvPr>
            <p:cNvSpPr/>
            <p:nvPr/>
          </p:nvSpPr>
          <p:spPr>
            <a:xfrm rot="5400000">
              <a:off x="2559973" y="1679854"/>
              <a:ext cx="237643" cy="185061"/>
            </a:xfrm>
            <a:prstGeom prst="triangle">
              <a:avLst/>
            </a:prstGeom>
            <a:solidFill>
              <a:srgbClr val="456A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53" name="Isosceles Triangle 114">
              <a:extLst>
                <a:ext uri="{FF2B5EF4-FFF2-40B4-BE49-F238E27FC236}">
                  <a16:creationId xmlns:a16="http://schemas.microsoft.com/office/drawing/2014/main" id="{1CAAD68D-892B-C091-3A0A-EEF7FBD4C3FE}"/>
                </a:ext>
              </a:extLst>
            </p:cNvPr>
            <p:cNvSpPr/>
            <p:nvPr/>
          </p:nvSpPr>
          <p:spPr>
            <a:xfrm rot="5400000">
              <a:off x="2664995" y="1679854"/>
              <a:ext cx="237643" cy="18506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54" name="Isosceles Triangle 115">
              <a:extLst>
                <a:ext uri="{FF2B5EF4-FFF2-40B4-BE49-F238E27FC236}">
                  <a16:creationId xmlns:a16="http://schemas.microsoft.com/office/drawing/2014/main" id="{1AAA72F1-A982-7347-745A-6B8316DDC62F}"/>
                </a:ext>
              </a:extLst>
            </p:cNvPr>
            <p:cNvSpPr/>
            <p:nvPr/>
          </p:nvSpPr>
          <p:spPr>
            <a:xfrm rot="5400000">
              <a:off x="2875038" y="1679854"/>
              <a:ext cx="237643" cy="1850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9923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22C168-5772-FB31-D8A8-BCA79BBE0F00}"/>
              </a:ext>
            </a:extLst>
          </p:cNvPr>
          <p:cNvSpPr>
            <a:spLocks noGrp="1"/>
          </p:cNvSpPr>
          <p:nvPr>
            <p:ph type="ftr" sz="quarter" idx="11"/>
          </p:nvPr>
        </p:nvSpPr>
        <p:spPr/>
        <p:txBody>
          <a:bodyPr/>
          <a:lstStyle/>
          <a:p>
            <a:r>
              <a:rPr lang="en-US" noProof="0">
                <a:solidFill>
                  <a:srgbClr val="004D7D"/>
                </a:solidFill>
              </a:rPr>
              <a:t>© Royal NLR 2025 - NLR Internal Use Only</a:t>
            </a:r>
            <a:endParaRPr lang="en-GB" noProof="0" dirty="0">
              <a:solidFill>
                <a:srgbClr val="004D7D"/>
              </a:solidFill>
            </a:endParaRPr>
          </a:p>
        </p:txBody>
      </p:sp>
      <p:sp>
        <p:nvSpPr>
          <p:cNvPr id="3" name="Slide Number Placeholder 2">
            <a:extLst>
              <a:ext uri="{FF2B5EF4-FFF2-40B4-BE49-F238E27FC236}">
                <a16:creationId xmlns:a16="http://schemas.microsoft.com/office/drawing/2014/main" id="{A7634D52-80D6-56E9-6A60-C514C3C87607}"/>
              </a:ext>
            </a:extLst>
          </p:cNvPr>
          <p:cNvSpPr>
            <a:spLocks noGrp="1"/>
          </p:cNvSpPr>
          <p:nvPr>
            <p:ph type="sldNum" sz="quarter" idx="12"/>
          </p:nvPr>
        </p:nvSpPr>
        <p:spPr/>
        <p:txBody>
          <a:bodyPr/>
          <a:lstStyle/>
          <a:p>
            <a:fld id="{015EBE98-414E-493A-9124-68D86CEA4F8A}" type="slidenum">
              <a:rPr lang="nl-NL" smtClean="0">
                <a:solidFill>
                  <a:srgbClr val="004D7D"/>
                </a:solidFill>
              </a:rPr>
              <a:pPr/>
              <a:t>9</a:t>
            </a:fld>
            <a:endParaRPr lang="nl-NL" dirty="0">
              <a:solidFill>
                <a:srgbClr val="004D7D"/>
              </a:solidFill>
            </a:endParaRPr>
          </a:p>
        </p:txBody>
      </p:sp>
      <p:sp>
        <p:nvSpPr>
          <p:cNvPr id="4" name="Content Placeholder 3">
            <a:extLst>
              <a:ext uri="{FF2B5EF4-FFF2-40B4-BE49-F238E27FC236}">
                <a16:creationId xmlns:a16="http://schemas.microsoft.com/office/drawing/2014/main" id="{0056EF54-15F0-7AB1-D015-CE01EFF28B30}"/>
              </a:ext>
            </a:extLst>
          </p:cNvPr>
          <p:cNvSpPr>
            <a:spLocks noGrp="1"/>
          </p:cNvSpPr>
          <p:nvPr>
            <p:ph idx="1"/>
          </p:nvPr>
        </p:nvSpPr>
        <p:spPr>
          <a:xfrm>
            <a:off x="563273" y="3255666"/>
            <a:ext cx="7882927" cy="2003880"/>
          </a:xfrm>
        </p:spPr>
        <p:txBody>
          <a:bodyPr/>
          <a:lstStyle/>
          <a:p>
            <a:pPr marL="0" indent="0">
              <a:buNone/>
            </a:pPr>
            <a:r>
              <a:rPr lang="nl-NL" sz="1400" b="1" dirty="0"/>
              <a:t>Call </a:t>
            </a:r>
            <a:r>
              <a:rPr lang="nl-NL" sz="1400" b="1" dirty="0" err="1"/>
              <a:t>to</a:t>
            </a:r>
            <a:r>
              <a:rPr lang="nl-NL" sz="1400" b="1" dirty="0"/>
              <a:t> action</a:t>
            </a:r>
          </a:p>
          <a:p>
            <a:pPr marL="342900" indent="-342900">
              <a:buFont typeface="+mj-lt"/>
              <a:buAutoNum type="arabicPeriod"/>
            </a:pPr>
            <a:r>
              <a:rPr lang="en-GB" sz="1400" dirty="0"/>
              <a:t>Collective industry collaboration &amp; plan in support of the drone (manufacturing) industry</a:t>
            </a:r>
          </a:p>
          <a:p>
            <a:pPr marL="342900" indent="-342900">
              <a:buFont typeface="+mj-lt"/>
              <a:buAutoNum type="arabicPeriod"/>
            </a:pPr>
            <a:r>
              <a:rPr lang="en-GB" sz="1400" dirty="0"/>
              <a:t>Improve investor climate </a:t>
            </a:r>
            <a:r>
              <a:rPr lang="en-GB" sz="1400" dirty="0">
                <a:sym typeface="Wingdings" panose="05000000000000000000" pitchFamily="2" charset="2"/>
              </a:rPr>
              <a:t> regulatory bottlenecks &amp; VC engagement</a:t>
            </a:r>
          </a:p>
          <a:p>
            <a:pPr marL="342900" indent="-342900">
              <a:buFont typeface="+mj-lt"/>
              <a:buAutoNum type="arabicPeriod"/>
            </a:pPr>
            <a:r>
              <a:rPr lang="en-GB" sz="1400" dirty="0">
                <a:sym typeface="Wingdings" panose="05000000000000000000" pitchFamily="2" charset="2"/>
              </a:rPr>
              <a:t>...?</a:t>
            </a:r>
            <a:endParaRPr lang="en-GB" sz="1400" dirty="0"/>
          </a:p>
          <a:p>
            <a:endParaRPr lang="nl-NL" sz="1400" dirty="0"/>
          </a:p>
        </p:txBody>
      </p:sp>
      <p:sp>
        <p:nvSpPr>
          <p:cNvPr id="5" name="Title 4">
            <a:extLst>
              <a:ext uri="{FF2B5EF4-FFF2-40B4-BE49-F238E27FC236}">
                <a16:creationId xmlns:a16="http://schemas.microsoft.com/office/drawing/2014/main" id="{5CABCA83-2067-C0F9-1C8C-A598DC64ECA1}"/>
              </a:ext>
            </a:extLst>
          </p:cNvPr>
          <p:cNvSpPr>
            <a:spLocks noGrp="1"/>
          </p:cNvSpPr>
          <p:nvPr>
            <p:ph type="title"/>
          </p:nvPr>
        </p:nvSpPr>
        <p:spPr/>
        <p:txBody>
          <a:bodyPr/>
          <a:lstStyle/>
          <a:p>
            <a:r>
              <a:rPr lang="en-GB" dirty="0"/>
              <a:t>NL Drone Industry Developments</a:t>
            </a:r>
            <a:endParaRPr lang="nl-NL" dirty="0"/>
          </a:p>
        </p:txBody>
      </p:sp>
      <p:pic>
        <p:nvPicPr>
          <p:cNvPr id="7" name="Picture 6">
            <a:extLst>
              <a:ext uri="{FF2B5EF4-FFF2-40B4-BE49-F238E27FC236}">
                <a16:creationId xmlns:a16="http://schemas.microsoft.com/office/drawing/2014/main" id="{A8039FBA-C03C-D39A-C500-C5B912B877EC}"/>
              </a:ext>
            </a:extLst>
          </p:cNvPr>
          <p:cNvPicPr>
            <a:picLocks noChangeAspect="1"/>
          </p:cNvPicPr>
          <p:nvPr/>
        </p:nvPicPr>
        <p:blipFill>
          <a:blip r:embed="rId3"/>
          <a:stretch>
            <a:fillRect/>
          </a:stretch>
        </p:blipFill>
        <p:spPr>
          <a:xfrm>
            <a:off x="609535" y="1146557"/>
            <a:ext cx="1752392" cy="1752392"/>
          </a:xfrm>
          <a:prstGeom prst="rect">
            <a:avLst/>
          </a:prstGeom>
        </p:spPr>
      </p:pic>
      <p:pic>
        <p:nvPicPr>
          <p:cNvPr id="5122" name="Picture 2">
            <a:extLst>
              <a:ext uri="{FF2B5EF4-FFF2-40B4-BE49-F238E27FC236}">
                <a16:creationId xmlns:a16="http://schemas.microsoft.com/office/drawing/2014/main" id="{F2DC0416-4118-07C5-51F8-6D9EA5ED71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433" y="838005"/>
            <a:ext cx="3852550" cy="2362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01181E9-ADFC-FDAB-7462-DF5EBC527C8A}"/>
              </a:ext>
            </a:extLst>
          </p:cNvPr>
          <p:cNvPicPr>
            <a:picLocks noChangeAspect="1"/>
          </p:cNvPicPr>
          <p:nvPr/>
        </p:nvPicPr>
        <p:blipFill>
          <a:blip r:embed="rId5"/>
          <a:srcRect l="775" b="1538"/>
          <a:stretch/>
        </p:blipFill>
        <p:spPr>
          <a:xfrm>
            <a:off x="2987155" y="892299"/>
            <a:ext cx="1673050" cy="2363367"/>
          </a:xfrm>
          <a:prstGeom prst="rect">
            <a:avLst/>
          </a:prstGeom>
        </p:spPr>
      </p:pic>
    </p:spTree>
    <p:extLst>
      <p:ext uri="{BB962C8B-B14F-4D97-AF65-F5344CB8AC3E}">
        <p14:creationId xmlns:p14="http://schemas.microsoft.com/office/powerpoint/2010/main" val="998320283"/>
      </p:ext>
    </p:extLst>
  </p:cSld>
  <p:clrMapOvr>
    <a:masterClrMapping/>
  </p:clrMapOvr>
  <p:transition spd="slow">
    <p:push dir="u"/>
  </p:transition>
</p:sld>
</file>

<file path=ppt/theme/theme1.xml><?xml version="1.0" encoding="utf-8"?>
<a:theme xmlns:a="http://schemas.openxmlformats.org/drawingml/2006/main" name="NLR Algemene Template 16.9 UK_Royal 2019 en 100jr strik_v03">
  <a:themeElements>
    <a:clrScheme name="Custom 167">
      <a:dk1>
        <a:sysClr val="windowText" lastClr="000000"/>
      </a:dk1>
      <a:lt1>
        <a:sysClr val="window" lastClr="FFFFFF"/>
      </a:lt1>
      <a:dk2>
        <a:srgbClr val="004D7D"/>
      </a:dk2>
      <a:lt2>
        <a:srgbClr val="9B9C9E"/>
      </a:lt2>
      <a:accent1>
        <a:srgbClr val="19AEE9"/>
      </a:accent1>
      <a:accent2>
        <a:srgbClr val="94CEEC"/>
      </a:accent2>
      <a:accent3>
        <a:srgbClr val="D8ECF8"/>
      </a:accent3>
      <a:accent4>
        <a:srgbClr val="ED791A"/>
      </a:accent4>
      <a:accent5>
        <a:srgbClr val="F8B985"/>
      </a:accent5>
      <a:accent6>
        <a:srgbClr val="FDE5CF"/>
      </a:accent6>
      <a:hlink>
        <a:srgbClr val="0000FF"/>
      </a:hlink>
      <a:folHlink>
        <a:srgbClr val="800080"/>
      </a:folHlink>
    </a:clrScheme>
    <a:fontScheme name="Custom 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NLR PowerPoint Template_Pay-off 2025_16.9 UK_v01.3.potx" id="{C95715E4-1671-40C6-AE2C-9BF6C5A83639}" vid="{9CE6356A-48E8-494F-AD9F-C8CFEB4B9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NLR Algemene Template UK V001</Template>
  <TotalTime>3428</TotalTime>
  <Words>752</Words>
  <Application>Microsoft Office PowerPoint</Application>
  <PresentationFormat>On-screen Show (16:9)</PresentationFormat>
  <Paragraphs>105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 Display</vt:lpstr>
      <vt:lpstr>Arial</vt:lpstr>
      <vt:lpstr>Calibri</vt:lpstr>
      <vt:lpstr>Montserrat</vt:lpstr>
      <vt:lpstr>Open Sans</vt:lpstr>
      <vt:lpstr>Wingdings</vt:lpstr>
      <vt:lpstr>NLR Algemene Template 16.9 UK_Royal 2019 en 100jr strik_v03</vt:lpstr>
      <vt:lpstr>    Jan Terlingen | June 3th 2025</vt:lpstr>
      <vt:lpstr>This NLR document is company confidential to its recipients and should  not be copied, distributed or reproduced in whole or in part, nor passed to any third party without prior written consent of NLR.  Use, intentionally or unintentionally of any of the content, information,  or services in this document in a manner contrary to the objective of this document is not allowed. </vt:lpstr>
      <vt:lpstr>Royal NLR in brief</vt:lpstr>
      <vt:lpstr>PowerPoint Presentation</vt:lpstr>
      <vt:lpstr>The Drone Landscape</vt:lpstr>
      <vt:lpstr>Technology Bricks</vt:lpstr>
      <vt:lpstr>Market Pulse</vt:lpstr>
      <vt:lpstr>Key Market Trends </vt:lpstr>
      <vt:lpstr>NL Drone Industry Developments</vt:lpstr>
      <vt:lpstr>Thank you for your attention!</vt:lpstr>
      <vt:lpstr>PowerPoint Presentation</vt:lpstr>
    </vt:vector>
  </TitlesOfParts>
  <Company>Royal Netherlands Aerospace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Terlingen, Jan</dc:creator>
  <cp:lastModifiedBy>Terlingen, Jan</cp:lastModifiedBy>
  <cp:revision>8</cp:revision>
  <cp:lastPrinted>2024-12-09T08:59:41Z</cp:lastPrinted>
  <dcterms:created xsi:type="dcterms:W3CDTF">2025-05-31T13:06:01Z</dcterms:created>
  <dcterms:modified xsi:type="dcterms:W3CDTF">2025-06-02T22:15:30Z</dcterms:modified>
</cp:coreProperties>
</file>