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9" r:id="rId5"/>
    <p:sldMasterId id="2147483661" r:id="rId6"/>
    <p:sldMasterId id="2147483701" r:id="rId7"/>
    <p:sldMasterId id="2147483669" r:id="rId8"/>
    <p:sldMasterId id="2147483732" r:id="rId9"/>
  </p:sldMasterIdLst>
  <p:notesMasterIdLst>
    <p:notesMasterId r:id="rId21"/>
  </p:notesMasterIdLst>
  <p:sldIdLst>
    <p:sldId id="388" r:id="rId10"/>
    <p:sldId id="423" r:id="rId11"/>
    <p:sldId id="400" r:id="rId12"/>
    <p:sldId id="427" r:id="rId13"/>
    <p:sldId id="399" r:id="rId14"/>
    <p:sldId id="401" r:id="rId15"/>
    <p:sldId id="396" r:id="rId16"/>
    <p:sldId id="397" r:id="rId17"/>
    <p:sldId id="398" r:id="rId18"/>
    <p:sldId id="425" r:id="rId19"/>
    <p:sldId id="387" r:id="rId20"/>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6992"/>
    <a:srgbClr val="003B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59D52A-2774-40FC-8260-FE796A4C0F6A}" v="110" dt="2026-03-03T13:59:48.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47" d="100"/>
          <a:sy n="147" d="100"/>
        </p:scale>
        <p:origin x="2148" y="11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Young" userId="0f875f0e-fce6-4b9b-87a9-116cf6bfd865" providerId="ADAL" clId="{4784957A-71A3-445E-BB99-ADAD65356082}"/>
    <pc:docChg chg="custSel addSld delSld modSld sldOrd">
      <pc:chgData name="Adrian Young" userId="0f875f0e-fce6-4b9b-87a9-116cf6bfd865" providerId="ADAL" clId="{4784957A-71A3-445E-BB99-ADAD65356082}" dt="2026-03-03T14:00:02.557" v="830" actId="47"/>
      <pc:docMkLst>
        <pc:docMk/>
      </pc:docMkLst>
      <pc:sldChg chg="modSp mod">
        <pc:chgData name="Adrian Young" userId="0f875f0e-fce6-4b9b-87a9-116cf6bfd865" providerId="ADAL" clId="{4784957A-71A3-445E-BB99-ADAD65356082}" dt="2026-03-03T13:14:29.210" v="517" actId="732"/>
        <pc:sldMkLst>
          <pc:docMk/>
          <pc:sldMk cId="57866279" sldId="396"/>
        </pc:sldMkLst>
        <pc:picChg chg="mod">
          <ac:chgData name="Adrian Young" userId="0f875f0e-fce6-4b9b-87a9-116cf6bfd865" providerId="ADAL" clId="{4784957A-71A3-445E-BB99-ADAD65356082}" dt="2026-03-03T13:14:20.849" v="516" actId="1076"/>
          <ac:picMkLst>
            <pc:docMk/>
            <pc:sldMk cId="57866279" sldId="396"/>
            <ac:picMk id="11" creationId="{D853946A-522F-587B-EB48-11FDE843329D}"/>
          </ac:picMkLst>
        </pc:picChg>
        <pc:picChg chg="mod modCrop">
          <ac:chgData name="Adrian Young" userId="0f875f0e-fce6-4b9b-87a9-116cf6bfd865" providerId="ADAL" clId="{4784957A-71A3-445E-BB99-ADAD65356082}" dt="2026-03-03T13:14:29.210" v="517" actId="732"/>
          <ac:picMkLst>
            <pc:docMk/>
            <pc:sldMk cId="57866279" sldId="396"/>
            <ac:picMk id="15" creationId="{9112B86A-0564-D022-0FDC-29C08AD46EC3}"/>
          </ac:picMkLst>
        </pc:picChg>
      </pc:sldChg>
      <pc:sldChg chg="addSp modSp mod ord">
        <pc:chgData name="Adrian Young" userId="0f875f0e-fce6-4b9b-87a9-116cf6bfd865" providerId="ADAL" clId="{4784957A-71A3-445E-BB99-ADAD65356082}" dt="2026-03-03T13:54:45.595" v="784" actId="14100"/>
        <pc:sldMkLst>
          <pc:docMk/>
          <pc:sldMk cId="2691795313" sldId="397"/>
        </pc:sldMkLst>
        <pc:spChg chg="add mod">
          <ac:chgData name="Adrian Young" userId="0f875f0e-fce6-4b9b-87a9-116cf6bfd865" providerId="ADAL" clId="{4784957A-71A3-445E-BB99-ADAD65356082}" dt="2026-03-03T13:40:55.359" v="619" actId="1076"/>
          <ac:spMkLst>
            <pc:docMk/>
            <pc:sldMk cId="2691795313" sldId="397"/>
            <ac:spMk id="5" creationId="{037FDFB0-F6FC-B853-9117-25639FA5950B}"/>
          </ac:spMkLst>
        </pc:spChg>
        <pc:spChg chg="add mod">
          <ac:chgData name="Adrian Young" userId="0f875f0e-fce6-4b9b-87a9-116cf6bfd865" providerId="ADAL" clId="{4784957A-71A3-445E-BB99-ADAD65356082}" dt="2026-03-03T13:39:49.904" v="560" actId="14100"/>
          <ac:spMkLst>
            <pc:docMk/>
            <pc:sldMk cId="2691795313" sldId="397"/>
            <ac:spMk id="11" creationId="{D0129401-D1CA-9689-DC4C-2E732DCF1108}"/>
          </ac:spMkLst>
        </pc:spChg>
        <pc:spChg chg="add mod">
          <ac:chgData name="Adrian Young" userId="0f875f0e-fce6-4b9b-87a9-116cf6bfd865" providerId="ADAL" clId="{4784957A-71A3-445E-BB99-ADAD65356082}" dt="2026-03-03T13:40:01.981" v="583" actId="20577"/>
          <ac:spMkLst>
            <pc:docMk/>
            <pc:sldMk cId="2691795313" sldId="397"/>
            <ac:spMk id="12" creationId="{49230649-F6A3-694C-EB71-8F2591FB81E9}"/>
          </ac:spMkLst>
        </pc:spChg>
        <pc:spChg chg="add mod">
          <ac:chgData name="Adrian Young" userId="0f875f0e-fce6-4b9b-87a9-116cf6bfd865" providerId="ADAL" clId="{4784957A-71A3-445E-BB99-ADAD65356082}" dt="2026-03-03T13:54:45.595" v="784" actId="14100"/>
          <ac:spMkLst>
            <pc:docMk/>
            <pc:sldMk cId="2691795313" sldId="397"/>
            <ac:spMk id="13" creationId="{48F8C03B-1076-E207-DD94-54591324A810}"/>
          </ac:spMkLst>
        </pc:spChg>
        <pc:picChg chg="mod">
          <ac:chgData name="Adrian Young" userId="0f875f0e-fce6-4b9b-87a9-116cf6bfd865" providerId="ADAL" clId="{4784957A-71A3-445E-BB99-ADAD65356082}" dt="2026-03-03T13:38:13.356" v="525" actId="1076"/>
          <ac:picMkLst>
            <pc:docMk/>
            <pc:sldMk cId="2691795313" sldId="397"/>
            <ac:picMk id="6" creationId="{B08E2435-E559-9EF0-7D7D-D602262D5D61}"/>
          </ac:picMkLst>
        </pc:picChg>
      </pc:sldChg>
      <pc:sldChg chg="addSp delSp modSp mod ord">
        <pc:chgData name="Adrian Young" userId="0f875f0e-fce6-4b9b-87a9-116cf6bfd865" providerId="ADAL" clId="{4784957A-71A3-445E-BB99-ADAD65356082}" dt="2026-03-03T13:59:58.937" v="829" actId="1076"/>
        <pc:sldMkLst>
          <pc:docMk/>
          <pc:sldMk cId="372253118" sldId="398"/>
        </pc:sldMkLst>
        <pc:spChg chg="mod">
          <ac:chgData name="Adrian Young" userId="0f875f0e-fce6-4b9b-87a9-116cf6bfd865" providerId="ADAL" clId="{4784957A-71A3-445E-BB99-ADAD65356082}" dt="2026-03-03T13:07:08.023" v="511" actId="1035"/>
          <ac:spMkLst>
            <pc:docMk/>
            <pc:sldMk cId="372253118" sldId="398"/>
            <ac:spMk id="3" creationId="{CF240B06-F83F-0C17-AFFB-95F95294D96A}"/>
          </ac:spMkLst>
        </pc:spChg>
        <pc:spChg chg="add mod">
          <ac:chgData name="Adrian Young" userId="0f875f0e-fce6-4b9b-87a9-116cf6bfd865" providerId="ADAL" clId="{4784957A-71A3-445E-BB99-ADAD65356082}" dt="2026-03-03T13:58:20.573" v="820" actId="20577"/>
          <ac:spMkLst>
            <pc:docMk/>
            <pc:sldMk cId="372253118" sldId="398"/>
            <ac:spMk id="4" creationId="{F6AF04B0-769A-01D3-99BF-A3BEA61C9749}"/>
          </ac:spMkLst>
        </pc:spChg>
        <pc:picChg chg="add mod">
          <ac:chgData name="Adrian Young" userId="0f875f0e-fce6-4b9b-87a9-116cf6bfd865" providerId="ADAL" clId="{4784957A-71A3-445E-BB99-ADAD65356082}" dt="2026-03-03T13:59:58.937" v="829" actId="1076"/>
          <ac:picMkLst>
            <pc:docMk/>
            <pc:sldMk cId="372253118" sldId="398"/>
            <ac:picMk id="7" creationId="{AE35855F-37AA-4B49-2AA0-E3E098FFE877}"/>
          </ac:picMkLst>
        </pc:picChg>
        <pc:picChg chg="del mod">
          <ac:chgData name="Adrian Young" userId="0f875f0e-fce6-4b9b-87a9-116cf6bfd865" providerId="ADAL" clId="{4784957A-71A3-445E-BB99-ADAD65356082}" dt="2026-03-03T13:58:24.847" v="822" actId="478"/>
          <ac:picMkLst>
            <pc:docMk/>
            <pc:sldMk cId="372253118" sldId="398"/>
            <ac:picMk id="1026" creationId="{D2B261BC-FBDF-B56C-0D7E-590DF81FE6F2}"/>
          </ac:picMkLst>
        </pc:picChg>
      </pc:sldChg>
      <pc:sldChg chg="addSp modSp mod ord">
        <pc:chgData name="Adrian Young" userId="0f875f0e-fce6-4b9b-87a9-116cf6bfd865" providerId="ADAL" clId="{4784957A-71A3-445E-BB99-ADAD65356082}" dt="2026-03-03T13:48:02.597" v="673" actId="1076"/>
        <pc:sldMkLst>
          <pc:docMk/>
          <pc:sldMk cId="2193330154" sldId="399"/>
        </pc:sldMkLst>
        <pc:spChg chg="add mod">
          <ac:chgData name="Adrian Young" userId="0f875f0e-fce6-4b9b-87a9-116cf6bfd865" providerId="ADAL" clId="{4784957A-71A3-445E-BB99-ADAD65356082}" dt="2026-03-03T13:48:02.597" v="673" actId="1076"/>
          <ac:spMkLst>
            <pc:docMk/>
            <pc:sldMk cId="2193330154" sldId="399"/>
            <ac:spMk id="9" creationId="{9EEEB152-CF38-16EF-E124-6A1DF2AEFF59}"/>
          </ac:spMkLst>
        </pc:spChg>
        <pc:picChg chg="mod modCrop">
          <ac:chgData name="Adrian Young" userId="0f875f0e-fce6-4b9b-87a9-116cf6bfd865" providerId="ADAL" clId="{4784957A-71A3-445E-BB99-ADAD65356082}" dt="2026-03-03T13:04:56.573" v="478" actId="1076"/>
          <ac:picMkLst>
            <pc:docMk/>
            <pc:sldMk cId="2193330154" sldId="399"/>
            <ac:picMk id="5" creationId="{EA12B772-804B-11BF-1C8A-F2C5A48FE716}"/>
          </ac:picMkLst>
        </pc:picChg>
        <pc:picChg chg="add mod modCrop">
          <ac:chgData name="Adrian Young" userId="0f875f0e-fce6-4b9b-87a9-116cf6bfd865" providerId="ADAL" clId="{4784957A-71A3-445E-BB99-ADAD65356082}" dt="2026-03-03T13:05:07.997" v="481" actId="1076"/>
          <ac:picMkLst>
            <pc:docMk/>
            <pc:sldMk cId="2193330154" sldId="399"/>
            <ac:picMk id="6" creationId="{AEBEC332-A5AC-F7C3-3F01-14C9FFCA4CDA}"/>
          </ac:picMkLst>
        </pc:picChg>
        <pc:picChg chg="add mod modCrop">
          <ac:chgData name="Adrian Young" userId="0f875f0e-fce6-4b9b-87a9-116cf6bfd865" providerId="ADAL" clId="{4784957A-71A3-445E-BB99-ADAD65356082}" dt="2026-03-03T13:04:58.505" v="479" actId="1076"/>
          <ac:picMkLst>
            <pc:docMk/>
            <pc:sldMk cId="2193330154" sldId="399"/>
            <ac:picMk id="7" creationId="{0CCCC6FB-4A9F-D17E-7692-EAFDCD281EC8}"/>
          </ac:picMkLst>
        </pc:picChg>
      </pc:sldChg>
      <pc:sldChg chg="addSp delSp modSp mod ord">
        <pc:chgData name="Adrian Young" userId="0f875f0e-fce6-4b9b-87a9-116cf6bfd865" providerId="ADAL" clId="{4784957A-71A3-445E-BB99-ADAD65356082}" dt="2026-03-03T13:53:50.182" v="726" actId="20577"/>
        <pc:sldMkLst>
          <pc:docMk/>
          <pc:sldMk cId="214239227" sldId="400"/>
        </pc:sldMkLst>
        <pc:spChg chg="mod">
          <ac:chgData name="Adrian Young" userId="0f875f0e-fce6-4b9b-87a9-116cf6bfd865" providerId="ADAL" clId="{4784957A-71A3-445E-BB99-ADAD65356082}" dt="2026-03-03T13:45:42.513" v="646" actId="6549"/>
          <ac:spMkLst>
            <pc:docMk/>
            <pc:sldMk cId="214239227" sldId="400"/>
            <ac:spMk id="3" creationId="{BEDA0D81-3CA8-C5E0-9C69-324A388E75FB}"/>
          </ac:spMkLst>
        </pc:spChg>
        <pc:spChg chg="add mod">
          <ac:chgData name="Adrian Young" userId="0f875f0e-fce6-4b9b-87a9-116cf6bfd865" providerId="ADAL" clId="{4784957A-71A3-445E-BB99-ADAD65356082}" dt="2026-03-03T13:53:50.182" v="726" actId="20577"/>
          <ac:spMkLst>
            <pc:docMk/>
            <pc:sldMk cId="214239227" sldId="400"/>
            <ac:spMk id="7" creationId="{EDF7E600-58DC-564D-1BA3-0E77DECF97CF}"/>
          </ac:spMkLst>
        </pc:spChg>
        <pc:picChg chg="del mod">
          <ac:chgData name="Adrian Young" userId="0f875f0e-fce6-4b9b-87a9-116cf6bfd865" providerId="ADAL" clId="{4784957A-71A3-445E-BB99-ADAD65356082}" dt="2026-03-03T13:45:27.500" v="640" actId="478"/>
          <ac:picMkLst>
            <pc:docMk/>
            <pc:sldMk cId="214239227" sldId="400"/>
            <ac:picMk id="8" creationId="{04FEFCA5-B7B9-386F-765E-1A9A329AF69D}"/>
          </ac:picMkLst>
        </pc:picChg>
        <pc:picChg chg="del mod">
          <ac:chgData name="Adrian Young" userId="0f875f0e-fce6-4b9b-87a9-116cf6bfd865" providerId="ADAL" clId="{4784957A-71A3-445E-BB99-ADAD65356082}" dt="2026-03-03T13:45:27.133" v="639" actId="478"/>
          <ac:picMkLst>
            <pc:docMk/>
            <pc:sldMk cId="214239227" sldId="400"/>
            <ac:picMk id="10" creationId="{131E71DD-F81E-65E5-68F3-78690A62C630}"/>
          </ac:picMkLst>
        </pc:picChg>
        <pc:picChg chg="del mod">
          <ac:chgData name="Adrian Young" userId="0f875f0e-fce6-4b9b-87a9-116cf6bfd865" providerId="ADAL" clId="{4784957A-71A3-445E-BB99-ADAD65356082}" dt="2026-03-03T13:45:26.416" v="638" actId="478"/>
          <ac:picMkLst>
            <pc:docMk/>
            <pc:sldMk cId="214239227" sldId="400"/>
            <ac:picMk id="13" creationId="{24F23C41-5DD1-8E63-33A0-2AAB9FF0D696}"/>
          </ac:picMkLst>
        </pc:picChg>
        <pc:picChg chg="add mod">
          <ac:chgData name="Adrian Young" userId="0f875f0e-fce6-4b9b-87a9-116cf6bfd865" providerId="ADAL" clId="{4784957A-71A3-445E-BB99-ADAD65356082}" dt="2026-03-03T13:47:43.996" v="669" actId="1076"/>
          <ac:picMkLst>
            <pc:docMk/>
            <pc:sldMk cId="214239227" sldId="400"/>
            <ac:picMk id="5122" creationId="{5902C168-0A63-C8ED-3B0B-24F4015DF4BE}"/>
          </ac:picMkLst>
        </pc:picChg>
        <pc:picChg chg="add mod">
          <ac:chgData name="Adrian Young" userId="0f875f0e-fce6-4b9b-87a9-116cf6bfd865" providerId="ADAL" clId="{4784957A-71A3-445E-BB99-ADAD65356082}" dt="2026-03-03T13:47:51.553" v="671" actId="1076"/>
          <ac:picMkLst>
            <pc:docMk/>
            <pc:sldMk cId="214239227" sldId="400"/>
            <ac:picMk id="6146" creationId="{E876660C-4A81-7A2B-EE7A-D8DDDE1657D2}"/>
          </ac:picMkLst>
        </pc:picChg>
        <pc:picChg chg="add mod">
          <ac:chgData name="Adrian Young" userId="0f875f0e-fce6-4b9b-87a9-116cf6bfd865" providerId="ADAL" clId="{4784957A-71A3-445E-BB99-ADAD65356082}" dt="2026-03-03T13:47:54.382" v="672" actId="1076"/>
          <ac:picMkLst>
            <pc:docMk/>
            <pc:sldMk cId="214239227" sldId="400"/>
            <ac:picMk id="6148" creationId="{1CD13E4E-A7C1-D0A2-518B-871BA692F3D8}"/>
          </ac:picMkLst>
        </pc:picChg>
      </pc:sldChg>
      <pc:sldChg chg="addSp delSp modSp mod ord">
        <pc:chgData name="Adrian Young" userId="0f875f0e-fce6-4b9b-87a9-116cf6bfd865" providerId="ADAL" clId="{4784957A-71A3-445E-BB99-ADAD65356082}" dt="2026-03-03T13:53:24.379" v="689" actId="1076"/>
        <pc:sldMkLst>
          <pc:docMk/>
          <pc:sldMk cId="3222913738" sldId="401"/>
        </pc:sldMkLst>
        <pc:spChg chg="mod">
          <ac:chgData name="Adrian Young" userId="0f875f0e-fce6-4b9b-87a9-116cf6bfd865" providerId="ADAL" clId="{4784957A-71A3-445E-BB99-ADAD65356082}" dt="2026-03-03T13:06:21.476" v="496" actId="1076"/>
          <ac:spMkLst>
            <pc:docMk/>
            <pc:sldMk cId="3222913738" sldId="401"/>
            <ac:spMk id="5" creationId="{20D0336D-B862-90AA-5C1B-370625F83FFC}"/>
          </ac:spMkLst>
        </pc:spChg>
        <pc:picChg chg="del mod">
          <ac:chgData name="Adrian Young" userId="0f875f0e-fce6-4b9b-87a9-116cf6bfd865" providerId="ADAL" clId="{4784957A-71A3-445E-BB99-ADAD65356082}" dt="2026-03-03T13:50:24.914" v="676" actId="478"/>
          <ac:picMkLst>
            <pc:docMk/>
            <pc:sldMk cId="3222913738" sldId="401"/>
            <ac:picMk id="2050" creationId="{D78A9E55-2506-3702-5805-16D65418274F}"/>
          </ac:picMkLst>
        </pc:picChg>
        <pc:picChg chg="mod">
          <ac:chgData name="Adrian Young" userId="0f875f0e-fce6-4b9b-87a9-116cf6bfd865" providerId="ADAL" clId="{4784957A-71A3-445E-BB99-ADAD65356082}" dt="2026-03-03T13:53:22.960" v="688" actId="1076"/>
          <ac:picMkLst>
            <pc:docMk/>
            <pc:sldMk cId="3222913738" sldId="401"/>
            <ac:picMk id="2054" creationId="{7B205D67-886E-E375-D6FE-AD21C0F78178}"/>
          </ac:picMkLst>
        </pc:picChg>
        <pc:picChg chg="del">
          <ac:chgData name="Adrian Young" userId="0f875f0e-fce6-4b9b-87a9-116cf6bfd865" providerId="ADAL" clId="{4784957A-71A3-445E-BB99-ADAD65356082}" dt="2026-03-03T13:53:01.041" v="678" actId="478"/>
          <ac:picMkLst>
            <pc:docMk/>
            <pc:sldMk cId="3222913738" sldId="401"/>
            <ac:picMk id="2056" creationId="{7062B1BA-854B-E5F4-B52B-18382C261447}"/>
          </ac:picMkLst>
        </pc:picChg>
        <pc:picChg chg="add mod">
          <ac:chgData name="Adrian Young" userId="0f875f0e-fce6-4b9b-87a9-116cf6bfd865" providerId="ADAL" clId="{4784957A-71A3-445E-BB99-ADAD65356082}" dt="2026-03-03T13:53:24.379" v="689" actId="1076"/>
          <ac:picMkLst>
            <pc:docMk/>
            <pc:sldMk cId="3222913738" sldId="401"/>
            <ac:picMk id="2058" creationId="{AFB345F5-1D64-B4F3-12C4-FDB904982AAD}"/>
          </ac:picMkLst>
        </pc:picChg>
      </pc:sldChg>
      <pc:sldChg chg="del ord">
        <pc:chgData name="Adrian Young" userId="0f875f0e-fce6-4b9b-87a9-116cf6bfd865" providerId="ADAL" clId="{4784957A-71A3-445E-BB99-ADAD65356082}" dt="2026-03-03T14:00:02.557" v="830" actId="47"/>
        <pc:sldMkLst>
          <pc:docMk/>
          <pc:sldMk cId="187698193" sldId="424"/>
        </pc:sldMkLst>
      </pc:sldChg>
      <pc:sldChg chg="addSp modSp add mod modAnim">
        <pc:chgData name="Adrian Young" userId="0f875f0e-fce6-4b9b-87a9-116cf6bfd865" providerId="ADAL" clId="{4784957A-71A3-445E-BB99-ADAD65356082}" dt="2026-03-03T13:55:12.334" v="800" actId="20577"/>
        <pc:sldMkLst>
          <pc:docMk/>
          <pc:sldMk cId="3790316288" sldId="425"/>
        </pc:sldMkLst>
        <pc:spChg chg="mod">
          <ac:chgData name="Adrian Young" userId="0f875f0e-fce6-4b9b-87a9-116cf6bfd865" providerId="ADAL" clId="{4784957A-71A3-445E-BB99-ADAD65356082}" dt="2026-03-03T12:48:50.260" v="367" actId="20577"/>
          <ac:spMkLst>
            <pc:docMk/>
            <pc:sldMk cId="3790316288" sldId="425"/>
            <ac:spMk id="3" creationId="{B98DABE5-9610-BA20-9B96-87364A6FEB55}"/>
          </ac:spMkLst>
        </pc:spChg>
        <pc:spChg chg="add mod">
          <ac:chgData name="Adrian Young" userId="0f875f0e-fce6-4b9b-87a9-116cf6bfd865" providerId="ADAL" clId="{4784957A-71A3-445E-BB99-ADAD65356082}" dt="2026-03-03T13:55:04.861" v="789" actId="1076"/>
          <ac:spMkLst>
            <pc:docMk/>
            <pc:sldMk cId="3790316288" sldId="425"/>
            <ac:spMk id="9" creationId="{2CE7B8E2-9146-C2EF-6E89-26E472E94320}"/>
          </ac:spMkLst>
        </pc:spChg>
        <pc:spChg chg="add mod">
          <ac:chgData name="Adrian Young" userId="0f875f0e-fce6-4b9b-87a9-116cf6bfd865" providerId="ADAL" clId="{4784957A-71A3-445E-BB99-ADAD65356082}" dt="2026-03-03T13:55:01.597" v="788" actId="1076"/>
          <ac:spMkLst>
            <pc:docMk/>
            <pc:sldMk cId="3790316288" sldId="425"/>
            <ac:spMk id="10" creationId="{5F052A03-DE65-DDBB-61DA-35495B4D9028}"/>
          </ac:spMkLst>
        </pc:spChg>
        <pc:spChg chg="add mod">
          <ac:chgData name="Adrian Young" userId="0f875f0e-fce6-4b9b-87a9-116cf6bfd865" providerId="ADAL" clId="{4784957A-71A3-445E-BB99-ADAD65356082}" dt="2026-03-03T12:59:53.133" v="405" actId="21"/>
          <ac:spMkLst>
            <pc:docMk/>
            <pc:sldMk cId="3790316288" sldId="425"/>
            <ac:spMk id="11" creationId="{B015B7A7-A5C8-F6CC-6880-1F3A722A598B}"/>
          </ac:spMkLst>
        </pc:spChg>
        <pc:spChg chg="add mod">
          <ac:chgData name="Adrian Young" userId="0f875f0e-fce6-4b9b-87a9-116cf6bfd865" providerId="ADAL" clId="{4784957A-71A3-445E-BB99-ADAD65356082}" dt="2026-03-03T12:47:53.003" v="335" actId="1076"/>
          <ac:spMkLst>
            <pc:docMk/>
            <pc:sldMk cId="3790316288" sldId="425"/>
            <ac:spMk id="12" creationId="{6AA7F1DB-6639-9750-0B58-396102E32E44}"/>
          </ac:spMkLst>
        </pc:spChg>
        <pc:spChg chg="add mod">
          <ac:chgData name="Adrian Young" userId="0f875f0e-fce6-4b9b-87a9-116cf6bfd865" providerId="ADAL" clId="{4784957A-71A3-445E-BB99-ADAD65356082}" dt="2026-03-03T12:48:02.816" v="345" actId="1037"/>
          <ac:spMkLst>
            <pc:docMk/>
            <pc:sldMk cId="3790316288" sldId="425"/>
            <ac:spMk id="13" creationId="{B0ABAC5F-FBCF-4A03-EC7A-143871127ACE}"/>
          </ac:spMkLst>
        </pc:spChg>
        <pc:spChg chg="add mod">
          <ac:chgData name="Adrian Young" userId="0f875f0e-fce6-4b9b-87a9-116cf6bfd865" providerId="ADAL" clId="{4784957A-71A3-445E-BB99-ADAD65356082}" dt="2026-03-03T13:00:10.752" v="443" actId="1038"/>
          <ac:spMkLst>
            <pc:docMk/>
            <pc:sldMk cId="3790316288" sldId="425"/>
            <ac:spMk id="15" creationId="{A2FCCAE3-B379-0D4F-4743-B2F49EE02B5F}"/>
          </ac:spMkLst>
        </pc:spChg>
        <pc:spChg chg="add mod">
          <ac:chgData name="Adrian Young" userId="0f875f0e-fce6-4b9b-87a9-116cf6bfd865" providerId="ADAL" clId="{4784957A-71A3-445E-BB99-ADAD65356082}" dt="2026-03-03T13:55:12.334" v="800" actId="20577"/>
          <ac:spMkLst>
            <pc:docMk/>
            <pc:sldMk cId="3790316288" sldId="425"/>
            <ac:spMk id="16" creationId="{CEE335D9-9C69-DC7F-1693-296A1A764D7B}"/>
          </ac:spMkLst>
        </pc:spChg>
        <pc:picChg chg="add mod modCrop">
          <ac:chgData name="Adrian Young" userId="0f875f0e-fce6-4b9b-87a9-116cf6bfd865" providerId="ADAL" clId="{4784957A-71A3-445E-BB99-ADAD65356082}" dt="2026-03-03T12:44:33.997" v="37" actId="1076"/>
          <ac:picMkLst>
            <pc:docMk/>
            <pc:sldMk cId="3790316288" sldId="425"/>
            <ac:picMk id="5" creationId="{76B8E033-2F7E-F120-7CDB-5A8BC47DCBAB}"/>
          </ac:picMkLst>
        </pc:picChg>
        <pc:picChg chg="add mod ord modCrop">
          <ac:chgData name="Adrian Young" userId="0f875f0e-fce6-4b9b-87a9-116cf6bfd865" providerId="ADAL" clId="{4784957A-71A3-445E-BB99-ADAD65356082}" dt="2026-03-03T13:54:58.539" v="787" actId="1076"/>
          <ac:picMkLst>
            <pc:docMk/>
            <pc:sldMk cId="3790316288" sldId="425"/>
            <ac:picMk id="7" creationId="{6C8183C1-F451-9EFE-EDB5-D0DEC8064335}"/>
          </ac:picMkLst>
        </pc:picChg>
      </pc:sldChg>
      <pc:sldChg chg="addSp delSp modSp new del mod">
        <pc:chgData name="Adrian Young" userId="0f875f0e-fce6-4b9b-87a9-116cf6bfd865" providerId="ADAL" clId="{4784957A-71A3-445E-BB99-ADAD65356082}" dt="2026-03-03T13:45:39.277" v="645" actId="47"/>
        <pc:sldMkLst>
          <pc:docMk/>
          <pc:sldMk cId="2862934080" sldId="426"/>
        </pc:sldMkLst>
        <pc:spChg chg="del">
          <ac:chgData name="Adrian Young" userId="0f875f0e-fce6-4b9b-87a9-116cf6bfd865" providerId="ADAL" clId="{4784957A-71A3-445E-BB99-ADAD65356082}" dt="2026-03-03T13:45:19.177" v="636" actId="478"/>
          <ac:spMkLst>
            <pc:docMk/>
            <pc:sldMk cId="2862934080" sldId="426"/>
            <ac:spMk id="3" creationId="{A3D04521-CF5E-CBEB-EF81-F4DF6EEBC18B}"/>
          </ac:spMkLst>
        </pc:spChg>
        <pc:spChg chg="add del mod">
          <ac:chgData name="Adrian Young" userId="0f875f0e-fce6-4b9b-87a9-116cf6bfd865" providerId="ADAL" clId="{4784957A-71A3-445E-BB99-ADAD65356082}" dt="2026-03-03T13:45:36.591" v="643" actId="21"/>
          <ac:spMkLst>
            <pc:docMk/>
            <pc:sldMk cId="2862934080" sldId="426"/>
            <ac:spMk id="7" creationId="{EDF7E600-58DC-564D-1BA3-0E77DECF97CF}"/>
          </ac:spMkLst>
        </pc:spChg>
        <pc:picChg chg="add del mod">
          <ac:chgData name="Adrian Young" userId="0f875f0e-fce6-4b9b-87a9-116cf6bfd865" providerId="ADAL" clId="{4784957A-71A3-445E-BB99-ADAD65356082}" dt="2026-03-03T13:45:30.169" v="641" actId="21"/>
          <ac:picMkLst>
            <pc:docMk/>
            <pc:sldMk cId="2862934080" sldId="426"/>
            <ac:picMk id="5122" creationId="{5902C168-0A63-C8ED-3B0B-24F4015DF4BE}"/>
          </ac:picMkLst>
        </pc:picChg>
      </pc:sldChg>
      <pc:sldChg chg="addSp modSp add mod">
        <pc:chgData name="Adrian Young" userId="0f875f0e-fce6-4b9b-87a9-116cf6bfd865" providerId="ADAL" clId="{4784957A-71A3-445E-BB99-ADAD65356082}" dt="2026-03-03T13:54:26.429" v="778" actId="1076"/>
        <pc:sldMkLst>
          <pc:docMk/>
          <pc:sldMk cId="631889071" sldId="427"/>
        </pc:sldMkLst>
        <pc:spChg chg="add mod">
          <ac:chgData name="Adrian Young" userId="0f875f0e-fce6-4b9b-87a9-116cf6bfd865" providerId="ADAL" clId="{4784957A-71A3-445E-BB99-ADAD65356082}" dt="2026-03-03T13:54:19.373" v="777" actId="20577"/>
          <ac:spMkLst>
            <pc:docMk/>
            <pc:sldMk cId="631889071" sldId="427"/>
            <ac:spMk id="4" creationId="{909CB6F2-2733-16C9-9E53-D1FDC8BC66A4}"/>
          </ac:spMkLst>
        </pc:spChg>
        <pc:picChg chg="mod">
          <ac:chgData name="Adrian Young" userId="0f875f0e-fce6-4b9b-87a9-116cf6bfd865" providerId="ADAL" clId="{4784957A-71A3-445E-BB99-ADAD65356082}" dt="2026-03-03T13:54:26.429" v="778" actId="1076"/>
          <ac:picMkLst>
            <pc:docMk/>
            <pc:sldMk cId="631889071" sldId="427"/>
            <ac:picMk id="8" creationId="{04A1C76E-45FE-CE2A-082E-2B3DF36C155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F4A08-BC5E-40C5-9EFC-C8E55C44BBDD}" type="datetimeFigureOut">
              <a:rPr lang="en-NL" smtClean="0"/>
              <a:t>03/03/2026</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701F2-AF18-42C2-B7A2-A89BD26531B5}" type="slidenum">
              <a:rPr lang="en-NL" smtClean="0"/>
              <a:t>‹#›</a:t>
            </a:fld>
            <a:endParaRPr lang="en-NL"/>
          </a:p>
        </p:txBody>
      </p:sp>
    </p:spTree>
    <p:extLst>
      <p:ext uri="{BB962C8B-B14F-4D97-AF65-F5344CB8AC3E}">
        <p14:creationId xmlns:p14="http://schemas.microsoft.com/office/powerpoint/2010/main" val="1492734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FORSYTE Alpha</a:t>
            </a:r>
            <a:endParaRPr lang="nl-NL" dirty="0"/>
          </a:p>
        </p:txBody>
      </p:sp>
      <p:sp>
        <p:nvSpPr>
          <p:cNvPr id="4" name="Slide Number Placeholder 3"/>
          <p:cNvSpPr>
            <a:spLocks noGrp="1"/>
          </p:cNvSpPr>
          <p:nvPr>
            <p:ph type="sldNum" sz="quarter" idx="5"/>
          </p:nvPr>
        </p:nvSpPr>
        <p:spPr/>
        <p:txBody>
          <a:bodyPr/>
          <a:lstStyle/>
          <a:p>
            <a:fld id="{842701F2-AF18-42C2-B7A2-A89BD26531B5}" type="slidenum">
              <a:rPr lang="en-NL" smtClean="0"/>
              <a:t>5</a:t>
            </a:fld>
            <a:endParaRPr lang="en-NL"/>
          </a:p>
        </p:txBody>
      </p:sp>
    </p:spTree>
    <p:extLst>
      <p:ext uri="{BB962C8B-B14F-4D97-AF65-F5344CB8AC3E}">
        <p14:creationId xmlns:p14="http://schemas.microsoft.com/office/powerpoint/2010/main" val="1610486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Sta’y</a:t>
            </a:r>
            <a:r>
              <a:rPr lang="en-GB" dirty="0"/>
              <a:t> </a:t>
            </a:r>
            <a:r>
              <a:rPr lang="en-GB" dirty="0" err="1"/>
              <a:t>Doe’v</a:t>
            </a:r>
            <a:endParaRPr lang="nl-NL" dirty="0"/>
          </a:p>
          <a:p>
            <a:endParaRPr lang="nl-NL" dirty="0"/>
          </a:p>
        </p:txBody>
      </p:sp>
      <p:sp>
        <p:nvSpPr>
          <p:cNvPr id="4" name="Slide Number Placeholder 3"/>
          <p:cNvSpPr>
            <a:spLocks noGrp="1"/>
          </p:cNvSpPr>
          <p:nvPr>
            <p:ph type="sldNum" sz="quarter" idx="5"/>
          </p:nvPr>
        </p:nvSpPr>
        <p:spPr/>
        <p:txBody>
          <a:bodyPr/>
          <a:lstStyle/>
          <a:p>
            <a:fld id="{842701F2-AF18-42C2-B7A2-A89BD26531B5}" type="slidenum">
              <a:rPr lang="en-NL" smtClean="0"/>
              <a:t>7</a:t>
            </a:fld>
            <a:endParaRPr lang="en-NL"/>
          </a:p>
        </p:txBody>
      </p:sp>
    </p:spTree>
    <p:extLst>
      <p:ext uri="{BB962C8B-B14F-4D97-AF65-F5344CB8AC3E}">
        <p14:creationId xmlns:p14="http://schemas.microsoft.com/office/powerpoint/2010/main" val="146430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1">
            <a:extLst>
              <a:ext uri="{FF2B5EF4-FFF2-40B4-BE49-F238E27FC236}">
                <a16:creationId xmlns:a16="http://schemas.microsoft.com/office/drawing/2014/main" id="{D0EE8853-8FC6-9759-1699-35FB520A086E}"/>
              </a:ext>
            </a:extLst>
          </p:cNvPr>
          <p:cNvSpPr>
            <a:spLocks/>
          </p:cNvSpPr>
          <p:nvPr userDrawn="1"/>
        </p:nvSpPr>
        <p:spPr>
          <a:xfrm>
            <a:off x="-6097" y="3978554"/>
            <a:ext cx="6499312" cy="2315905"/>
          </a:xfrm>
          <a:custGeom>
            <a:avLst/>
            <a:gdLst>
              <a:gd name="connsiteX0" fmla="*/ 0 w 4568152"/>
              <a:gd name="connsiteY0" fmla="*/ 0 h 1170137"/>
              <a:gd name="connsiteX1" fmla="*/ 4568152 w 4568152"/>
              <a:gd name="connsiteY1" fmla="*/ 0 h 1170137"/>
              <a:gd name="connsiteX2" fmla="*/ 4568152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081923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187860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251422 w 4568152"/>
              <a:gd name="connsiteY2" fmla="*/ 1163075 h 1170137"/>
              <a:gd name="connsiteX3" fmla="*/ 0 w 4568152"/>
              <a:gd name="connsiteY3" fmla="*/ 1170137 h 1170137"/>
              <a:gd name="connsiteX4" fmla="*/ 0 w 4568152"/>
              <a:gd name="connsiteY4" fmla="*/ 0 h 1170137"/>
              <a:gd name="connsiteX0" fmla="*/ 0 w 4516964"/>
              <a:gd name="connsiteY0" fmla="*/ 0 h 1170137"/>
              <a:gd name="connsiteX1" fmla="*/ 4516964 w 4516964"/>
              <a:gd name="connsiteY1" fmla="*/ 0 h 1170137"/>
              <a:gd name="connsiteX2" fmla="*/ 4251422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114354 w 4516964"/>
              <a:gd name="connsiteY2" fmla="*/ 1159420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064512 w 4516964"/>
              <a:gd name="connsiteY2" fmla="*/ 1166731 h 1170137"/>
              <a:gd name="connsiteX3" fmla="*/ 0 w 4516964"/>
              <a:gd name="connsiteY3" fmla="*/ 1170137 h 1170137"/>
              <a:gd name="connsiteX4" fmla="*/ 0 w 4516964"/>
              <a:gd name="connsiteY4" fmla="*/ 0 h 1170137"/>
              <a:gd name="connsiteX0" fmla="*/ 0 w 4516964"/>
              <a:gd name="connsiteY0" fmla="*/ 0 h 1170387"/>
              <a:gd name="connsiteX1" fmla="*/ 4516964 w 4516964"/>
              <a:gd name="connsiteY1" fmla="*/ 0 h 1170387"/>
              <a:gd name="connsiteX2" fmla="*/ 4039591 w 4516964"/>
              <a:gd name="connsiteY2" fmla="*/ 1170387 h 1170387"/>
              <a:gd name="connsiteX3" fmla="*/ 0 w 4516964"/>
              <a:gd name="connsiteY3" fmla="*/ 1170137 h 1170387"/>
              <a:gd name="connsiteX4" fmla="*/ 0 w 4516964"/>
              <a:gd name="connsiteY4" fmla="*/ 0 h 1170387"/>
              <a:gd name="connsiteX0" fmla="*/ 0 w 4516964"/>
              <a:gd name="connsiteY0" fmla="*/ 0 h 1174042"/>
              <a:gd name="connsiteX1" fmla="*/ 4516964 w 4516964"/>
              <a:gd name="connsiteY1" fmla="*/ 0 h 1174042"/>
              <a:gd name="connsiteX2" fmla="*/ 4076973 w 4516964"/>
              <a:gd name="connsiteY2" fmla="*/ 1174042 h 1174042"/>
              <a:gd name="connsiteX3" fmla="*/ 0 w 4516964"/>
              <a:gd name="connsiteY3" fmla="*/ 1170137 h 1174042"/>
              <a:gd name="connsiteX4" fmla="*/ 0 w 4516964"/>
              <a:gd name="connsiteY4" fmla="*/ 0 h 1174042"/>
              <a:gd name="connsiteX0" fmla="*/ 0 w 4516964"/>
              <a:gd name="connsiteY0" fmla="*/ 0 h 1176966"/>
              <a:gd name="connsiteX1" fmla="*/ 4516964 w 4516964"/>
              <a:gd name="connsiteY1" fmla="*/ 0 h 1176966"/>
              <a:gd name="connsiteX2" fmla="*/ 4113173 w 4516964"/>
              <a:gd name="connsiteY2" fmla="*/ 1176966 h 1176966"/>
              <a:gd name="connsiteX3" fmla="*/ 0 w 4516964"/>
              <a:gd name="connsiteY3" fmla="*/ 1170137 h 1176966"/>
              <a:gd name="connsiteX4" fmla="*/ 0 w 4516964"/>
              <a:gd name="connsiteY4" fmla="*/ 0 h 1176966"/>
              <a:gd name="connsiteX0" fmla="*/ 0 w 4516964"/>
              <a:gd name="connsiteY0" fmla="*/ 0 h 1179890"/>
              <a:gd name="connsiteX1" fmla="*/ 4516964 w 4516964"/>
              <a:gd name="connsiteY1" fmla="*/ 0 h 1179890"/>
              <a:gd name="connsiteX2" fmla="*/ 4133284 w 4516964"/>
              <a:gd name="connsiteY2" fmla="*/ 1179890 h 1179890"/>
              <a:gd name="connsiteX3" fmla="*/ 0 w 4516964"/>
              <a:gd name="connsiteY3" fmla="*/ 1170137 h 1179890"/>
              <a:gd name="connsiteX4" fmla="*/ 0 w 4516964"/>
              <a:gd name="connsiteY4" fmla="*/ 0 h 1179890"/>
              <a:gd name="connsiteX0" fmla="*/ 0 w 4516964"/>
              <a:gd name="connsiteY0" fmla="*/ 0 h 1170137"/>
              <a:gd name="connsiteX1" fmla="*/ 4516964 w 4516964"/>
              <a:gd name="connsiteY1" fmla="*/ 0 h 1170137"/>
              <a:gd name="connsiteX2" fmla="*/ 4133284 w 4516964"/>
              <a:gd name="connsiteY2" fmla="*/ 1168194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133284 w 4516964"/>
              <a:gd name="connsiteY2" fmla="*/ 1168194 h 1170137"/>
              <a:gd name="connsiteX3" fmla="*/ 0 w 4516964"/>
              <a:gd name="connsiteY3" fmla="*/ 1170137 h 1170137"/>
              <a:gd name="connsiteX4" fmla="*/ 0 w 4516964"/>
              <a:gd name="connsiteY4" fmla="*/ 0 h 117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964" h="1170137">
                <a:moveTo>
                  <a:pt x="0" y="0"/>
                </a:moveTo>
                <a:lnTo>
                  <a:pt x="4516964" y="0"/>
                </a:lnTo>
                <a:lnTo>
                  <a:pt x="4133284" y="1168194"/>
                </a:lnTo>
                <a:lnTo>
                  <a:pt x="0" y="1170137"/>
                </a:lnTo>
                <a:lnTo>
                  <a:pt x="0" y="0"/>
                </a:lnTo>
                <a:close/>
              </a:path>
            </a:pathLst>
          </a:custGeom>
          <a:solidFill>
            <a:srgbClr val="516992">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8C8529-BDCA-1893-FDC2-8A4B193012A5}"/>
              </a:ext>
            </a:extLst>
          </p:cNvPr>
          <p:cNvSpPr>
            <a:spLocks noGrp="1"/>
          </p:cNvSpPr>
          <p:nvPr>
            <p:ph type="ctrTitle" hasCustomPrompt="1"/>
          </p:nvPr>
        </p:nvSpPr>
        <p:spPr>
          <a:xfrm>
            <a:off x="504497" y="3978554"/>
            <a:ext cx="5591503" cy="1193800"/>
          </a:xfrm>
          <a:prstGeom prst="rect">
            <a:avLst/>
          </a:prstGeom>
        </p:spPr>
        <p:txBody>
          <a:bodyPr anchor="b">
            <a:normAutofit/>
          </a:bodyPr>
          <a:lstStyle>
            <a:lvl1pPr algn="ctr">
              <a:defRPr sz="4400"/>
            </a:lvl1pPr>
          </a:lstStyle>
          <a:p>
            <a:r>
              <a:rPr lang="en-US" dirty="0"/>
              <a:t>Master Title</a:t>
            </a:r>
            <a:endParaRPr lang="en-NL" dirty="0"/>
          </a:p>
        </p:txBody>
      </p:sp>
      <p:sp>
        <p:nvSpPr>
          <p:cNvPr id="3" name="Subtitle 2">
            <a:extLst>
              <a:ext uri="{FF2B5EF4-FFF2-40B4-BE49-F238E27FC236}">
                <a16:creationId xmlns:a16="http://schemas.microsoft.com/office/drawing/2014/main" id="{221F5E0E-28DD-2075-D11F-CB08928B05C2}"/>
              </a:ext>
            </a:extLst>
          </p:cNvPr>
          <p:cNvSpPr>
            <a:spLocks noGrp="1"/>
          </p:cNvSpPr>
          <p:nvPr>
            <p:ph type="subTitle" idx="1" hasCustomPrompt="1"/>
          </p:nvPr>
        </p:nvSpPr>
        <p:spPr>
          <a:xfrm>
            <a:off x="504497" y="5264429"/>
            <a:ext cx="5591503" cy="98378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a:t>
            </a:r>
            <a:endParaRPr lang="en-NL" dirty="0"/>
          </a:p>
        </p:txBody>
      </p:sp>
    </p:spTree>
    <p:extLst>
      <p:ext uri="{BB962C8B-B14F-4D97-AF65-F5344CB8AC3E}">
        <p14:creationId xmlns:p14="http://schemas.microsoft.com/office/powerpoint/2010/main" val="1758627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3F39490-8DE2-1624-CB12-EDC9C9D993DD}"/>
              </a:ext>
            </a:extLst>
          </p:cNvPr>
          <p:cNvSpPr>
            <a:spLocks noGrp="1"/>
          </p:cNvSpPr>
          <p:nvPr>
            <p:ph type="dt" sz="half" idx="10"/>
          </p:nvPr>
        </p:nvSpPr>
        <p:spPr/>
        <p:txBody>
          <a:bodyPr/>
          <a:lstStyle/>
          <a:p>
            <a:fld id="{31059A1D-C246-44C7-8D70-0D549F469D6D}" type="datetime8">
              <a:rPr lang="en-NL" smtClean="0"/>
              <a:t>03/03/2026 10:23</a:t>
            </a:fld>
            <a:endParaRPr lang="en-NL"/>
          </a:p>
        </p:txBody>
      </p:sp>
      <p:sp>
        <p:nvSpPr>
          <p:cNvPr id="4" name="Footer Placeholder 3">
            <a:extLst>
              <a:ext uri="{FF2B5EF4-FFF2-40B4-BE49-F238E27FC236}">
                <a16:creationId xmlns:a16="http://schemas.microsoft.com/office/drawing/2014/main" id="{DCFAC546-81B8-6996-AA1F-DE2E7BFFCC6F}"/>
              </a:ext>
            </a:extLst>
          </p:cNvPr>
          <p:cNvSpPr>
            <a:spLocks noGrp="1"/>
          </p:cNvSpPr>
          <p:nvPr>
            <p:ph type="ftr" sz="quarter" idx="11"/>
          </p:nvPr>
        </p:nvSpPr>
        <p:spPr/>
        <p:txBody>
          <a:bodyPr/>
          <a:lstStyle/>
          <a:p>
            <a:r>
              <a:rPr lang="en-US"/>
              <a:t>Aviation Consultants</a:t>
            </a:r>
            <a:endParaRPr lang="en-NL"/>
          </a:p>
        </p:txBody>
      </p:sp>
      <p:sp>
        <p:nvSpPr>
          <p:cNvPr id="2" name="Title 1">
            <a:extLst>
              <a:ext uri="{FF2B5EF4-FFF2-40B4-BE49-F238E27FC236}">
                <a16:creationId xmlns:a16="http://schemas.microsoft.com/office/drawing/2014/main" id="{042CAE39-0249-ABFB-6038-8523FAB279F6}"/>
              </a:ext>
            </a:extLst>
          </p:cNvPr>
          <p:cNvSpPr>
            <a:spLocks noGrp="1"/>
          </p:cNvSpPr>
          <p:nvPr>
            <p:ph type="title" hasCustomPrompt="1"/>
          </p:nvPr>
        </p:nvSpPr>
        <p:spPr>
          <a:xfrm>
            <a:off x="325821" y="272032"/>
            <a:ext cx="5363779" cy="606509"/>
          </a:xfrm>
          <a:prstGeom prst="rect">
            <a:avLst/>
          </a:prstGeom>
        </p:spPr>
        <p:txBody>
          <a:bodyPr/>
          <a:lstStyle>
            <a:lvl1pPr>
              <a:defRPr/>
            </a:lvl1pPr>
          </a:lstStyle>
          <a:p>
            <a:r>
              <a:rPr lang="en-US" dirty="0"/>
              <a:t>Title</a:t>
            </a:r>
            <a:endParaRPr lang="en-NL" dirty="0"/>
          </a:p>
        </p:txBody>
      </p:sp>
      <p:sp>
        <p:nvSpPr>
          <p:cNvPr id="6" name="Slide Number Placeholder 5">
            <a:extLst>
              <a:ext uri="{FF2B5EF4-FFF2-40B4-BE49-F238E27FC236}">
                <a16:creationId xmlns:a16="http://schemas.microsoft.com/office/drawing/2014/main" id="{A447196D-6C08-ED46-422C-C45A4904A621}"/>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8" name="Picture Placeholder 8">
            <a:extLst>
              <a:ext uri="{FF2B5EF4-FFF2-40B4-BE49-F238E27FC236}">
                <a16:creationId xmlns:a16="http://schemas.microsoft.com/office/drawing/2014/main" id="{60A76A96-46A7-580E-EAD8-4FA85149E3A8}"/>
              </a:ext>
            </a:extLst>
          </p:cNvPr>
          <p:cNvSpPr>
            <a:spLocks noGrp="1"/>
          </p:cNvSpPr>
          <p:nvPr>
            <p:ph type="pic" sz="quarter" idx="13"/>
          </p:nvPr>
        </p:nvSpPr>
        <p:spPr>
          <a:xfrm>
            <a:off x="325821" y="1210382"/>
            <a:ext cx="11540359" cy="4930440"/>
          </a:xfrm>
          <a:prstGeom prst="rect">
            <a:avLst/>
          </a:prstGeom>
        </p:spPr>
        <p:txBody>
          <a:bodyPr/>
          <a:lstStyle>
            <a:lvl1pPr marL="0" indent="0">
              <a:buFontTx/>
              <a:buNone/>
              <a:defRPr/>
            </a:lvl1pPr>
          </a:lstStyle>
          <a:p>
            <a:endParaRPr lang="en-NL" dirty="0"/>
          </a:p>
        </p:txBody>
      </p:sp>
    </p:spTree>
    <p:extLst>
      <p:ext uri="{BB962C8B-B14F-4D97-AF65-F5344CB8AC3E}">
        <p14:creationId xmlns:p14="http://schemas.microsoft.com/office/powerpoint/2010/main" val="410706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side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B71D39-443C-7EFF-03A6-648A1DB83365}"/>
              </a:ext>
            </a:extLst>
          </p:cNvPr>
          <p:cNvSpPr>
            <a:spLocks noGrp="1"/>
          </p:cNvSpPr>
          <p:nvPr>
            <p:ph type="dt" sz="half" idx="10"/>
          </p:nvPr>
        </p:nvSpPr>
        <p:spPr/>
        <p:txBody>
          <a:bodyPr/>
          <a:lstStyle/>
          <a:p>
            <a:fld id="{D15762B9-2D24-4669-95F4-5671A7382056}" type="datetime8">
              <a:rPr lang="en-NL" smtClean="0"/>
              <a:t>03/03/2026 10:23</a:t>
            </a:fld>
            <a:endParaRPr lang="en-NL" dirty="0"/>
          </a:p>
        </p:txBody>
      </p:sp>
      <p:sp>
        <p:nvSpPr>
          <p:cNvPr id="4" name="Footer Placeholder 3">
            <a:extLst>
              <a:ext uri="{FF2B5EF4-FFF2-40B4-BE49-F238E27FC236}">
                <a16:creationId xmlns:a16="http://schemas.microsoft.com/office/drawing/2014/main" id="{3754B323-8D4F-3F36-7335-B6DFADB730EF}"/>
              </a:ext>
            </a:extLst>
          </p:cNvPr>
          <p:cNvSpPr>
            <a:spLocks noGrp="1"/>
          </p:cNvSpPr>
          <p:nvPr>
            <p:ph type="ftr" sz="quarter" idx="11"/>
          </p:nvPr>
        </p:nvSpPr>
        <p:spPr/>
        <p:txBody>
          <a:bodyPr/>
          <a:lstStyle/>
          <a:p>
            <a:r>
              <a:rPr lang="en-US"/>
              <a:t>Aviation Consultants</a:t>
            </a:r>
            <a:endParaRPr lang="en-NL"/>
          </a:p>
        </p:txBody>
      </p:sp>
      <p:sp>
        <p:nvSpPr>
          <p:cNvPr id="11" name="Text Placeholder 12">
            <a:extLst>
              <a:ext uri="{FF2B5EF4-FFF2-40B4-BE49-F238E27FC236}">
                <a16:creationId xmlns:a16="http://schemas.microsoft.com/office/drawing/2014/main" id="{9725A2FC-75C1-0BAE-653D-2D28C1FE0998}"/>
              </a:ext>
            </a:extLst>
          </p:cNvPr>
          <p:cNvSpPr>
            <a:spLocks noGrp="1"/>
          </p:cNvSpPr>
          <p:nvPr>
            <p:ph type="body" sz="quarter" idx="14"/>
          </p:nvPr>
        </p:nvSpPr>
        <p:spPr>
          <a:xfrm>
            <a:off x="325821" y="1210381"/>
            <a:ext cx="7827579" cy="4930437"/>
          </a:xfrm>
          <a:prstGeom prst="rect">
            <a:avLst/>
          </a:prstGeom>
        </p:spPr>
        <p:txBody>
          <a:bodyPr>
            <a:normAutofit/>
          </a:bodyPr>
          <a:lstStyle>
            <a:lvl1pPr marL="228600" indent="-228600">
              <a:buFontTx/>
              <a:buBlip>
                <a:blip r:embed="rId2"/>
              </a:buBlip>
              <a:defRPr sz="2000">
                <a:solidFill>
                  <a:srgbClr val="003B57"/>
                </a:solidFill>
                <a:latin typeface="Myriad Pro" panose="020B0503030403020204" pitchFamily="34" charset="0"/>
              </a:defRPr>
            </a:lvl1pPr>
            <a:lvl2pPr marL="685800" indent="-228600">
              <a:buFont typeface="Arial" panose="020B0604020202020204" pitchFamily="34" charset="0"/>
              <a:buChar char="•"/>
              <a:defRPr sz="2000">
                <a:solidFill>
                  <a:srgbClr val="003B57"/>
                </a:solidFill>
                <a:latin typeface="Myriad Pro" panose="020B0503030403020204" pitchFamily="34" charset="0"/>
              </a:defRPr>
            </a:lvl2pPr>
            <a:lvl3pPr marL="1143000" indent="-228600">
              <a:buFont typeface="Arial" panose="020B0604020202020204" pitchFamily="34" charset="0"/>
              <a:buChar char="•"/>
              <a:defRPr sz="2000">
                <a:solidFill>
                  <a:srgbClr val="003B57"/>
                </a:solidFill>
                <a:latin typeface="Myriad Pro" panose="020B0503030403020204" pitchFamily="34" charset="0"/>
              </a:defRPr>
            </a:lvl3pPr>
            <a:lvl4pPr marL="1600200" indent="-228600">
              <a:buFont typeface="Arial" panose="020B0604020202020204" pitchFamily="34" charset="0"/>
              <a:buChar char="•"/>
              <a:defRPr sz="2000">
                <a:solidFill>
                  <a:srgbClr val="003B57"/>
                </a:solidFill>
                <a:latin typeface="Myriad Pro" panose="020B0503030403020204" pitchFamily="34" charset="0"/>
              </a:defRPr>
            </a:lvl4pPr>
            <a:lvl5pPr marL="2057400" indent="-228600">
              <a:buFont typeface="Arial" panose="020B0604020202020204" pitchFamily="34" charset="0"/>
              <a:buChar char="•"/>
              <a:defRPr sz="2000">
                <a:solidFill>
                  <a:srgbClr val="003B57"/>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
        <p:nvSpPr>
          <p:cNvPr id="2" name="Title 1">
            <a:extLst>
              <a:ext uri="{FF2B5EF4-FFF2-40B4-BE49-F238E27FC236}">
                <a16:creationId xmlns:a16="http://schemas.microsoft.com/office/drawing/2014/main" id="{DEBFD624-2949-816A-A634-5C134218C088}"/>
              </a:ext>
            </a:extLst>
          </p:cNvPr>
          <p:cNvSpPr>
            <a:spLocks noGrp="1"/>
          </p:cNvSpPr>
          <p:nvPr>
            <p:ph type="title" hasCustomPrompt="1"/>
          </p:nvPr>
        </p:nvSpPr>
        <p:spPr>
          <a:xfrm>
            <a:off x="325821" y="272032"/>
            <a:ext cx="5363779" cy="606509"/>
          </a:xfrm>
          <a:prstGeom prst="rect">
            <a:avLst/>
          </a:prstGeom>
        </p:spPr>
        <p:txBody>
          <a:bodyPr/>
          <a:lstStyle>
            <a:lvl1pPr>
              <a:defRPr/>
            </a:lvl1pPr>
          </a:lstStyle>
          <a:p>
            <a:r>
              <a:rPr lang="en-US" dirty="0"/>
              <a:t>Title</a:t>
            </a:r>
            <a:endParaRPr lang="en-NL" dirty="0"/>
          </a:p>
        </p:txBody>
      </p:sp>
      <p:sp>
        <p:nvSpPr>
          <p:cNvPr id="7" name="Slide Number Placeholder 5">
            <a:extLst>
              <a:ext uri="{FF2B5EF4-FFF2-40B4-BE49-F238E27FC236}">
                <a16:creationId xmlns:a16="http://schemas.microsoft.com/office/drawing/2014/main" id="{4237650A-4375-76A8-3286-1E0D96CCE91F}"/>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15" name="Picture Placeholder 15">
            <a:extLst>
              <a:ext uri="{FF2B5EF4-FFF2-40B4-BE49-F238E27FC236}">
                <a16:creationId xmlns:a16="http://schemas.microsoft.com/office/drawing/2014/main" id="{EB7545B5-D0FB-5645-D0DE-EF0B2FE7C941}"/>
              </a:ext>
            </a:extLst>
          </p:cNvPr>
          <p:cNvSpPr>
            <a:spLocks noGrp="1"/>
          </p:cNvSpPr>
          <p:nvPr>
            <p:ph type="pic" sz="quarter" idx="13"/>
          </p:nvPr>
        </p:nvSpPr>
        <p:spPr>
          <a:xfrm>
            <a:off x="8238068" y="-31934"/>
            <a:ext cx="3965859" cy="6939154"/>
          </a:xfrm>
          <a:custGeom>
            <a:avLst/>
            <a:gdLst>
              <a:gd name="connsiteX0" fmla="*/ 0 w 3820726"/>
              <a:gd name="connsiteY0" fmla="*/ 0 h 6903772"/>
              <a:gd name="connsiteX1" fmla="*/ 3820726 w 3820726"/>
              <a:gd name="connsiteY1" fmla="*/ 0 h 6903772"/>
              <a:gd name="connsiteX2" fmla="*/ 3820726 w 3820726"/>
              <a:gd name="connsiteY2" fmla="*/ 6903772 h 6903772"/>
              <a:gd name="connsiteX3" fmla="*/ 0 w 3820726"/>
              <a:gd name="connsiteY3" fmla="*/ 6903772 h 6903772"/>
              <a:gd name="connsiteX4" fmla="*/ 0 w 3820726"/>
              <a:gd name="connsiteY4" fmla="*/ 0 h 6903772"/>
              <a:gd name="connsiteX0" fmla="*/ 1358900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58900 w 3820726"/>
              <a:gd name="connsiteY4" fmla="*/ 12700 h 6903772"/>
              <a:gd name="connsiteX0" fmla="*/ 1411057 w 3820726"/>
              <a:gd name="connsiteY0" fmla="*/ 21664 h 6903772"/>
              <a:gd name="connsiteX1" fmla="*/ 3820726 w 3820726"/>
              <a:gd name="connsiteY1" fmla="*/ 0 h 6903772"/>
              <a:gd name="connsiteX2" fmla="*/ 3820726 w 3820726"/>
              <a:gd name="connsiteY2" fmla="*/ 6903772 h 6903772"/>
              <a:gd name="connsiteX3" fmla="*/ 0 w 3820726"/>
              <a:gd name="connsiteY3" fmla="*/ 6903772 h 6903772"/>
              <a:gd name="connsiteX4" fmla="*/ 1411057 w 3820726"/>
              <a:gd name="connsiteY4" fmla="*/ 21664 h 6903772"/>
              <a:gd name="connsiteX0" fmla="*/ 1393672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93672 w 3820726"/>
              <a:gd name="connsiteY4" fmla="*/ 12700 h 6903772"/>
              <a:gd name="connsiteX0" fmla="*/ 1428999 w 3856053"/>
              <a:gd name="connsiteY0" fmla="*/ 12700 h 6921616"/>
              <a:gd name="connsiteX1" fmla="*/ 3856053 w 3856053"/>
              <a:gd name="connsiteY1" fmla="*/ 0 h 6921616"/>
              <a:gd name="connsiteX2" fmla="*/ 3856053 w 3856053"/>
              <a:gd name="connsiteY2" fmla="*/ 6903772 h 6921616"/>
              <a:gd name="connsiteX3" fmla="*/ 0 w 3856053"/>
              <a:gd name="connsiteY3" fmla="*/ 6921616 h 6921616"/>
              <a:gd name="connsiteX4" fmla="*/ 1428999 w 3856053"/>
              <a:gd name="connsiteY4" fmla="*/ 12700 h 6921616"/>
              <a:gd name="connsiteX0" fmla="*/ 1487748 w 3856053"/>
              <a:gd name="connsiteY0" fmla="*/ 44352 h 6921616"/>
              <a:gd name="connsiteX1" fmla="*/ 3856053 w 3856053"/>
              <a:gd name="connsiteY1" fmla="*/ 0 h 6921616"/>
              <a:gd name="connsiteX2" fmla="*/ 3856053 w 3856053"/>
              <a:gd name="connsiteY2" fmla="*/ 6903772 h 6921616"/>
              <a:gd name="connsiteX3" fmla="*/ 0 w 3856053"/>
              <a:gd name="connsiteY3" fmla="*/ 6921616 h 6921616"/>
              <a:gd name="connsiteX4" fmla="*/ 1487748 w 3856053"/>
              <a:gd name="connsiteY4" fmla="*/ 44352 h 6921616"/>
              <a:gd name="connsiteX0" fmla="*/ 1495581 w 3856053"/>
              <a:gd name="connsiteY0" fmla="*/ 20612 h 6921616"/>
              <a:gd name="connsiteX1" fmla="*/ 3856053 w 3856053"/>
              <a:gd name="connsiteY1" fmla="*/ 0 h 6921616"/>
              <a:gd name="connsiteX2" fmla="*/ 3856053 w 3856053"/>
              <a:gd name="connsiteY2" fmla="*/ 6903772 h 6921616"/>
              <a:gd name="connsiteX3" fmla="*/ 0 w 3856053"/>
              <a:gd name="connsiteY3" fmla="*/ 6921616 h 6921616"/>
              <a:gd name="connsiteX4" fmla="*/ 1495581 w 3856053"/>
              <a:gd name="connsiteY4" fmla="*/ 20612 h 6921616"/>
              <a:gd name="connsiteX0" fmla="*/ 1495581 w 3867803"/>
              <a:gd name="connsiteY0" fmla="*/ 4786 h 6905790"/>
              <a:gd name="connsiteX1" fmla="*/ 3867803 w 3867803"/>
              <a:gd name="connsiteY1" fmla="*/ 0 h 6905790"/>
              <a:gd name="connsiteX2" fmla="*/ 3856053 w 3867803"/>
              <a:gd name="connsiteY2" fmla="*/ 6887946 h 6905790"/>
              <a:gd name="connsiteX3" fmla="*/ 0 w 3867803"/>
              <a:gd name="connsiteY3" fmla="*/ 6905790 h 6905790"/>
              <a:gd name="connsiteX4" fmla="*/ 1495581 w 3867803"/>
              <a:gd name="connsiteY4" fmla="*/ 4786 h 6905790"/>
              <a:gd name="connsiteX0" fmla="*/ 1534747 w 3906969"/>
              <a:gd name="connsiteY0" fmla="*/ 4786 h 6905790"/>
              <a:gd name="connsiteX1" fmla="*/ 3906969 w 3906969"/>
              <a:gd name="connsiteY1" fmla="*/ 0 h 6905790"/>
              <a:gd name="connsiteX2" fmla="*/ 3895219 w 3906969"/>
              <a:gd name="connsiteY2" fmla="*/ 6887946 h 6905790"/>
              <a:gd name="connsiteX3" fmla="*/ 0 w 3906969"/>
              <a:gd name="connsiteY3" fmla="*/ 6905790 h 6905790"/>
              <a:gd name="connsiteX4" fmla="*/ 1534747 w 3906969"/>
              <a:gd name="connsiteY4" fmla="*/ 4786 h 69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969" h="6905790">
                <a:moveTo>
                  <a:pt x="1534747" y="4786"/>
                </a:moveTo>
                <a:lnTo>
                  <a:pt x="3906969" y="0"/>
                </a:lnTo>
                <a:cubicBezTo>
                  <a:pt x="3903052" y="2295982"/>
                  <a:pt x="3899136" y="4591964"/>
                  <a:pt x="3895219" y="6887946"/>
                </a:cubicBezTo>
                <a:lnTo>
                  <a:pt x="0" y="6905790"/>
                </a:lnTo>
                <a:lnTo>
                  <a:pt x="1534747" y="4786"/>
                </a:lnTo>
                <a:close/>
              </a:path>
            </a:pathLst>
          </a:custGeom>
        </p:spPr>
        <p:txBody>
          <a:bodyPr/>
          <a:lstStyle/>
          <a:p>
            <a:endParaRPr lang="en-NL" dirty="0"/>
          </a:p>
        </p:txBody>
      </p:sp>
      <p:pic>
        <p:nvPicPr>
          <p:cNvPr id="21" name="Picture 20" descr="Logo&#10;&#10;Description automatically generated">
            <a:extLst>
              <a:ext uri="{FF2B5EF4-FFF2-40B4-BE49-F238E27FC236}">
                <a16:creationId xmlns:a16="http://schemas.microsoft.com/office/drawing/2014/main" id="{93CAD8ED-7D0B-A847-277D-8069505E72E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4209" b="22462"/>
          <a:stretch/>
        </p:blipFill>
        <p:spPr>
          <a:xfrm>
            <a:off x="10948533" y="110758"/>
            <a:ext cx="1080617" cy="576277"/>
          </a:xfrm>
          <a:prstGeom prst="rect">
            <a:avLst/>
          </a:prstGeom>
        </p:spPr>
      </p:pic>
    </p:spTree>
    <p:extLst>
      <p:ext uri="{BB962C8B-B14F-4D97-AF65-F5344CB8AC3E}">
        <p14:creationId xmlns:p14="http://schemas.microsoft.com/office/powerpoint/2010/main" val="4271640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FE80EE-42E5-E182-393D-D6AC39E0D27E}"/>
              </a:ext>
            </a:extLst>
          </p:cNvPr>
          <p:cNvSpPr>
            <a:spLocks noGrp="1"/>
          </p:cNvSpPr>
          <p:nvPr>
            <p:ph type="dt" sz="half" idx="10"/>
          </p:nvPr>
        </p:nvSpPr>
        <p:spPr/>
        <p:txBody>
          <a:bodyPr/>
          <a:lstStyle/>
          <a:p>
            <a:fld id="{E0649A36-86C1-432C-AA26-615BFE9AFCC4}" type="datetime8">
              <a:rPr lang="en-NL" smtClean="0"/>
              <a:t>03/03/2026 10:23</a:t>
            </a:fld>
            <a:endParaRPr lang="en-NL" dirty="0"/>
          </a:p>
        </p:txBody>
      </p:sp>
      <p:sp>
        <p:nvSpPr>
          <p:cNvPr id="4" name="Footer Placeholder 3">
            <a:extLst>
              <a:ext uri="{FF2B5EF4-FFF2-40B4-BE49-F238E27FC236}">
                <a16:creationId xmlns:a16="http://schemas.microsoft.com/office/drawing/2014/main" id="{6E4F55CC-42FD-C1E0-F7BE-A915F9EA4C13}"/>
              </a:ext>
            </a:extLst>
          </p:cNvPr>
          <p:cNvSpPr>
            <a:spLocks noGrp="1"/>
          </p:cNvSpPr>
          <p:nvPr>
            <p:ph type="ftr" sz="quarter" idx="11"/>
          </p:nvPr>
        </p:nvSpPr>
        <p:spPr/>
        <p:txBody>
          <a:bodyPr/>
          <a:lstStyle/>
          <a:p>
            <a:r>
              <a:rPr lang="en-US"/>
              <a:t>Aviation Consultants</a:t>
            </a:r>
            <a:endParaRPr lang="en-NL" dirty="0"/>
          </a:p>
        </p:txBody>
      </p:sp>
      <p:sp>
        <p:nvSpPr>
          <p:cNvPr id="2" name="Slide Number Placeholder 5">
            <a:extLst>
              <a:ext uri="{FF2B5EF4-FFF2-40B4-BE49-F238E27FC236}">
                <a16:creationId xmlns:a16="http://schemas.microsoft.com/office/drawing/2014/main" id="{4D0FBD6B-7D2D-2908-4D1D-47CCC14E8DF2}"/>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7" name="Picture Placeholder 8">
            <a:extLst>
              <a:ext uri="{FF2B5EF4-FFF2-40B4-BE49-F238E27FC236}">
                <a16:creationId xmlns:a16="http://schemas.microsoft.com/office/drawing/2014/main" id="{8D3CD6CD-DE54-6D06-C4C5-1B323D703049}"/>
              </a:ext>
            </a:extLst>
          </p:cNvPr>
          <p:cNvSpPr>
            <a:spLocks noGrp="1"/>
          </p:cNvSpPr>
          <p:nvPr>
            <p:ph type="pic" sz="quarter" idx="13"/>
          </p:nvPr>
        </p:nvSpPr>
        <p:spPr>
          <a:xfrm>
            <a:off x="325820" y="878889"/>
            <a:ext cx="11540359" cy="5261933"/>
          </a:xfrm>
          <a:prstGeom prst="rect">
            <a:avLst/>
          </a:prstGeom>
        </p:spPr>
        <p:txBody>
          <a:bodyPr/>
          <a:lstStyle>
            <a:lvl1pPr marL="0" indent="0">
              <a:buFontTx/>
              <a:buNone/>
              <a:defRPr/>
            </a:lvl1pPr>
          </a:lstStyle>
          <a:p>
            <a:endParaRPr lang="en-NL" dirty="0"/>
          </a:p>
        </p:txBody>
      </p:sp>
    </p:spTree>
    <p:extLst>
      <p:ext uri="{BB962C8B-B14F-4D97-AF65-F5344CB8AC3E}">
        <p14:creationId xmlns:p14="http://schemas.microsoft.com/office/powerpoint/2010/main" val="4278579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ng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FE80EE-42E5-E182-393D-D6AC39E0D27E}"/>
              </a:ext>
            </a:extLst>
          </p:cNvPr>
          <p:cNvSpPr>
            <a:spLocks noGrp="1"/>
          </p:cNvSpPr>
          <p:nvPr>
            <p:ph type="dt" sz="half" idx="10"/>
          </p:nvPr>
        </p:nvSpPr>
        <p:spPr/>
        <p:txBody>
          <a:bodyPr/>
          <a:lstStyle/>
          <a:p>
            <a:fld id="{E0649A36-86C1-432C-AA26-615BFE9AFCC4}" type="datetime8">
              <a:rPr lang="en-NL" smtClean="0"/>
              <a:t>03/03/2026 10:23</a:t>
            </a:fld>
            <a:endParaRPr lang="en-NL" dirty="0"/>
          </a:p>
        </p:txBody>
      </p:sp>
      <p:sp>
        <p:nvSpPr>
          <p:cNvPr id="4" name="Footer Placeholder 3">
            <a:extLst>
              <a:ext uri="{FF2B5EF4-FFF2-40B4-BE49-F238E27FC236}">
                <a16:creationId xmlns:a16="http://schemas.microsoft.com/office/drawing/2014/main" id="{6E4F55CC-42FD-C1E0-F7BE-A915F9EA4C13}"/>
              </a:ext>
            </a:extLst>
          </p:cNvPr>
          <p:cNvSpPr>
            <a:spLocks noGrp="1"/>
          </p:cNvSpPr>
          <p:nvPr>
            <p:ph type="ftr" sz="quarter" idx="11"/>
          </p:nvPr>
        </p:nvSpPr>
        <p:spPr/>
        <p:txBody>
          <a:bodyPr/>
          <a:lstStyle/>
          <a:p>
            <a:r>
              <a:rPr lang="en-US"/>
              <a:t>Aviation Consultants</a:t>
            </a:r>
            <a:endParaRPr lang="en-NL" dirty="0"/>
          </a:p>
        </p:txBody>
      </p:sp>
      <p:sp>
        <p:nvSpPr>
          <p:cNvPr id="2" name="Slide Number Placeholder 5">
            <a:extLst>
              <a:ext uri="{FF2B5EF4-FFF2-40B4-BE49-F238E27FC236}">
                <a16:creationId xmlns:a16="http://schemas.microsoft.com/office/drawing/2014/main" id="{4D0FBD6B-7D2D-2908-4D1D-47CCC14E8DF2}"/>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6" name="Content Placeholder 5">
            <a:extLst>
              <a:ext uri="{FF2B5EF4-FFF2-40B4-BE49-F238E27FC236}">
                <a16:creationId xmlns:a16="http://schemas.microsoft.com/office/drawing/2014/main" id="{9725D113-4AA0-E7EC-AE89-A3ED85AF7B77}"/>
              </a:ext>
            </a:extLst>
          </p:cNvPr>
          <p:cNvSpPr>
            <a:spLocks noGrp="1"/>
          </p:cNvSpPr>
          <p:nvPr>
            <p:ph sz="quarter" idx="14"/>
          </p:nvPr>
        </p:nvSpPr>
        <p:spPr>
          <a:xfrm>
            <a:off x="325438" y="879475"/>
            <a:ext cx="5608637" cy="5260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8" name="Content Placeholder 5">
            <a:extLst>
              <a:ext uri="{FF2B5EF4-FFF2-40B4-BE49-F238E27FC236}">
                <a16:creationId xmlns:a16="http://schemas.microsoft.com/office/drawing/2014/main" id="{F3EF0D76-F1FB-9187-0B6D-B80B88A05AAB}"/>
              </a:ext>
            </a:extLst>
          </p:cNvPr>
          <p:cNvSpPr>
            <a:spLocks noGrp="1"/>
          </p:cNvSpPr>
          <p:nvPr>
            <p:ph sz="quarter" idx="15"/>
          </p:nvPr>
        </p:nvSpPr>
        <p:spPr>
          <a:xfrm>
            <a:off x="6257927" y="878889"/>
            <a:ext cx="5608637" cy="5260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Tree>
    <p:extLst>
      <p:ext uri="{BB962C8B-B14F-4D97-AF65-F5344CB8AC3E}">
        <p14:creationId xmlns:p14="http://schemas.microsoft.com/office/powerpoint/2010/main" val="3916973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ng pictur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FE80EE-42E5-E182-393D-D6AC39E0D27E}"/>
              </a:ext>
            </a:extLst>
          </p:cNvPr>
          <p:cNvSpPr>
            <a:spLocks noGrp="1"/>
          </p:cNvSpPr>
          <p:nvPr>
            <p:ph type="dt" sz="half" idx="10"/>
          </p:nvPr>
        </p:nvSpPr>
        <p:spPr/>
        <p:txBody>
          <a:bodyPr/>
          <a:lstStyle/>
          <a:p>
            <a:fld id="{E0649A36-86C1-432C-AA26-615BFE9AFCC4}" type="datetime8">
              <a:rPr lang="en-NL" smtClean="0"/>
              <a:t>03/03/2026 10:23</a:t>
            </a:fld>
            <a:endParaRPr lang="en-NL" dirty="0"/>
          </a:p>
        </p:txBody>
      </p:sp>
      <p:sp>
        <p:nvSpPr>
          <p:cNvPr id="4" name="Footer Placeholder 3">
            <a:extLst>
              <a:ext uri="{FF2B5EF4-FFF2-40B4-BE49-F238E27FC236}">
                <a16:creationId xmlns:a16="http://schemas.microsoft.com/office/drawing/2014/main" id="{6E4F55CC-42FD-C1E0-F7BE-A915F9EA4C13}"/>
              </a:ext>
            </a:extLst>
          </p:cNvPr>
          <p:cNvSpPr>
            <a:spLocks noGrp="1"/>
          </p:cNvSpPr>
          <p:nvPr>
            <p:ph type="ftr" sz="quarter" idx="11"/>
          </p:nvPr>
        </p:nvSpPr>
        <p:spPr/>
        <p:txBody>
          <a:bodyPr/>
          <a:lstStyle/>
          <a:p>
            <a:r>
              <a:rPr lang="en-US"/>
              <a:t>Aviation Consultants</a:t>
            </a:r>
            <a:endParaRPr lang="en-NL" dirty="0"/>
          </a:p>
        </p:txBody>
      </p:sp>
      <p:sp>
        <p:nvSpPr>
          <p:cNvPr id="2" name="Slide Number Placeholder 5">
            <a:extLst>
              <a:ext uri="{FF2B5EF4-FFF2-40B4-BE49-F238E27FC236}">
                <a16:creationId xmlns:a16="http://schemas.microsoft.com/office/drawing/2014/main" id="{4D0FBD6B-7D2D-2908-4D1D-47CCC14E8DF2}"/>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6" name="Picture Placeholder 5">
            <a:extLst>
              <a:ext uri="{FF2B5EF4-FFF2-40B4-BE49-F238E27FC236}">
                <a16:creationId xmlns:a16="http://schemas.microsoft.com/office/drawing/2014/main" id="{976574F2-3447-D993-AA50-19CE79DD3FC8}"/>
              </a:ext>
            </a:extLst>
          </p:cNvPr>
          <p:cNvSpPr>
            <a:spLocks noGrp="1"/>
          </p:cNvSpPr>
          <p:nvPr>
            <p:ph type="pic" sz="quarter" idx="14"/>
          </p:nvPr>
        </p:nvSpPr>
        <p:spPr>
          <a:xfrm>
            <a:off x="325438" y="879475"/>
            <a:ext cx="5600700" cy="5260975"/>
          </a:xfrm>
          <a:prstGeom prst="rect">
            <a:avLst/>
          </a:prstGeom>
        </p:spPr>
        <p:txBody>
          <a:bodyPr/>
          <a:lstStyle/>
          <a:p>
            <a:endParaRPr lang="en-NL"/>
          </a:p>
        </p:txBody>
      </p:sp>
      <p:sp>
        <p:nvSpPr>
          <p:cNvPr id="8" name="Picture Placeholder 5">
            <a:extLst>
              <a:ext uri="{FF2B5EF4-FFF2-40B4-BE49-F238E27FC236}">
                <a16:creationId xmlns:a16="http://schemas.microsoft.com/office/drawing/2014/main" id="{75A73A36-6FD3-F638-82A5-EB264139A4B2}"/>
              </a:ext>
            </a:extLst>
          </p:cNvPr>
          <p:cNvSpPr>
            <a:spLocks noGrp="1"/>
          </p:cNvSpPr>
          <p:nvPr>
            <p:ph type="pic" sz="quarter" idx="15"/>
          </p:nvPr>
        </p:nvSpPr>
        <p:spPr>
          <a:xfrm>
            <a:off x="6265949" y="879475"/>
            <a:ext cx="5600700" cy="5260975"/>
          </a:xfrm>
          <a:prstGeom prst="rect">
            <a:avLst/>
          </a:prstGeom>
        </p:spPr>
        <p:txBody>
          <a:bodyPr/>
          <a:lstStyle/>
          <a:p>
            <a:endParaRPr lang="en-NL"/>
          </a:p>
        </p:txBody>
      </p:sp>
    </p:spTree>
    <p:extLst>
      <p:ext uri="{BB962C8B-B14F-4D97-AF65-F5344CB8AC3E}">
        <p14:creationId xmlns:p14="http://schemas.microsoft.com/office/powerpoint/2010/main" val="2616502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FE80EE-42E5-E182-393D-D6AC39E0D27E}"/>
              </a:ext>
            </a:extLst>
          </p:cNvPr>
          <p:cNvSpPr>
            <a:spLocks noGrp="1"/>
          </p:cNvSpPr>
          <p:nvPr>
            <p:ph type="dt" sz="half" idx="10"/>
          </p:nvPr>
        </p:nvSpPr>
        <p:spPr/>
        <p:txBody>
          <a:bodyPr/>
          <a:lstStyle/>
          <a:p>
            <a:fld id="{E0649A36-86C1-432C-AA26-615BFE9AFCC4}" type="datetime8">
              <a:rPr lang="en-NL" smtClean="0"/>
              <a:t>03/03/2026 10:23</a:t>
            </a:fld>
            <a:endParaRPr lang="en-NL" dirty="0"/>
          </a:p>
        </p:txBody>
      </p:sp>
      <p:sp>
        <p:nvSpPr>
          <p:cNvPr id="4" name="Footer Placeholder 3">
            <a:extLst>
              <a:ext uri="{FF2B5EF4-FFF2-40B4-BE49-F238E27FC236}">
                <a16:creationId xmlns:a16="http://schemas.microsoft.com/office/drawing/2014/main" id="{6E4F55CC-42FD-C1E0-F7BE-A915F9EA4C13}"/>
              </a:ext>
            </a:extLst>
          </p:cNvPr>
          <p:cNvSpPr>
            <a:spLocks noGrp="1"/>
          </p:cNvSpPr>
          <p:nvPr>
            <p:ph type="ftr" sz="quarter" idx="11"/>
          </p:nvPr>
        </p:nvSpPr>
        <p:spPr/>
        <p:txBody>
          <a:bodyPr/>
          <a:lstStyle/>
          <a:p>
            <a:r>
              <a:rPr lang="en-US"/>
              <a:t>Aviation Consultants</a:t>
            </a:r>
            <a:endParaRPr lang="en-NL" dirty="0"/>
          </a:p>
        </p:txBody>
      </p:sp>
      <p:sp>
        <p:nvSpPr>
          <p:cNvPr id="2" name="Slide Number Placeholder 5">
            <a:extLst>
              <a:ext uri="{FF2B5EF4-FFF2-40B4-BE49-F238E27FC236}">
                <a16:creationId xmlns:a16="http://schemas.microsoft.com/office/drawing/2014/main" id="{4D0FBD6B-7D2D-2908-4D1D-47CCC14E8DF2}"/>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289001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4450E5D-2993-E6F7-4C68-4AB0F7DD1D1B}"/>
              </a:ext>
            </a:extLst>
          </p:cNvPr>
          <p:cNvSpPr>
            <a:spLocks noGrp="1"/>
          </p:cNvSpPr>
          <p:nvPr>
            <p:ph type="dt" sz="half" idx="10"/>
          </p:nvPr>
        </p:nvSpPr>
        <p:spPr/>
        <p:txBody>
          <a:bodyPr/>
          <a:lstStyle/>
          <a:p>
            <a:fld id="{DDF7265B-D81C-467D-AA9D-1376C9763652}" type="datetime8">
              <a:rPr lang="en-NL" smtClean="0"/>
              <a:t>03/03/2026 10:23</a:t>
            </a:fld>
            <a:endParaRPr lang="en-NL"/>
          </a:p>
        </p:txBody>
      </p:sp>
      <p:sp>
        <p:nvSpPr>
          <p:cNvPr id="4" name="Footer Placeholder 3">
            <a:extLst>
              <a:ext uri="{FF2B5EF4-FFF2-40B4-BE49-F238E27FC236}">
                <a16:creationId xmlns:a16="http://schemas.microsoft.com/office/drawing/2014/main" id="{DC2B35E1-4E86-0DC1-3090-01F66F047957}"/>
              </a:ext>
            </a:extLst>
          </p:cNvPr>
          <p:cNvSpPr>
            <a:spLocks noGrp="1"/>
          </p:cNvSpPr>
          <p:nvPr>
            <p:ph type="ftr" sz="quarter" idx="11"/>
          </p:nvPr>
        </p:nvSpPr>
        <p:spPr/>
        <p:txBody>
          <a:bodyPr/>
          <a:lstStyle/>
          <a:p>
            <a:r>
              <a:rPr lang="en-US" dirty="0"/>
              <a:t>Aviation Consultants</a:t>
            </a:r>
            <a:endParaRPr lang="en-NL" dirty="0"/>
          </a:p>
        </p:txBody>
      </p:sp>
      <p:sp>
        <p:nvSpPr>
          <p:cNvPr id="6" name="Title 1">
            <a:extLst>
              <a:ext uri="{FF2B5EF4-FFF2-40B4-BE49-F238E27FC236}">
                <a16:creationId xmlns:a16="http://schemas.microsoft.com/office/drawing/2014/main" id="{02B6F5F5-3F8B-B044-2518-AACF59EF3434}"/>
              </a:ext>
            </a:extLst>
          </p:cNvPr>
          <p:cNvSpPr>
            <a:spLocks noGrp="1"/>
          </p:cNvSpPr>
          <p:nvPr>
            <p:ph type="title"/>
          </p:nvPr>
        </p:nvSpPr>
        <p:spPr>
          <a:xfrm>
            <a:off x="325819" y="292963"/>
            <a:ext cx="4405979" cy="488271"/>
          </a:xfrm>
          <a:prstGeom prst="rect">
            <a:avLst/>
          </a:prstGeom>
        </p:spPr>
        <p:txBody>
          <a:bodyPr/>
          <a:lstStyle>
            <a:lvl1pPr>
              <a:defRPr sz="4000">
                <a:solidFill>
                  <a:schemeClr val="bg1"/>
                </a:solidFill>
                <a:latin typeface="Myriad Pro" panose="020B0503030403020204" pitchFamily="34" charset="0"/>
              </a:defRPr>
            </a:lvl1pPr>
          </a:lstStyle>
          <a:p>
            <a:endParaRPr lang="en-NL" dirty="0"/>
          </a:p>
        </p:txBody>
      </p:sp>
      <p:sp>
        <p:nvSpPr>
          <p:cNvPr id="7" name="Slide Number Placeholder 5">
            <a:extLst>
              <a:ext uri="{FF2B5EF4-FFF2-40B4-BE49-F238E27FC236}">
                <a16:creationId xmlns:a16="http://schemas.microsoft.com/office/drawing/2014/main" id="{99C71ECA-B7FF-C882-9D62-65C056938841}"/>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9" name="Text Placeholder 12">
            <a:extLst>
              <a:ext uri="{FF2B5EF4-FFF2-40B4-BE49-F238E27FC236}">
                <a16:creationId xmlns:a16="http://schemas.microsoft.com/office/drawing/2014/main" id="{7755D037-B943-C49D-EE21-468EECFDF659}"/>
              </a:ext>
            </a:extLst>
          </p:cNvPr>
          <p:cNvSpPr>
            <a:spLocks noGrp="1"/>
          </p:cNvSpPr>
          <p:nvPr>
            <p:ph type="body" sz="quarter" idx="13"/>
          </p:nvPr>
        </p:nvSpPr>
        <p:spPr>
          <a:xfrm>
            <a:off x="325820" y="1210382"/>
            <a:ext cx="11540360" cy="4930440"/>
          </a:xfrm>
          <a:prstGeom prst="rect">
            <a:avLst/>
          </a:prstGeom>
        </p:spPr>
        <p:txBody>
          <a:bodyPr>
            <a:normAutofit/>
          </a:bodyPr>
          <a:lstStyle>
            <a:lvl1pPr marL="342900" indent="-342900">
              <a:buFontTx/>
              <a:buBlip>
                <a:blip r:embed="rId2"/>
              </a:buBlip>
              <a:defRPr sz="2000">
                <a:solidFill>
                  <a:srgbClr val="003B57"/>
                </a:solidFill>
                <a:latin typeface="Myriad Pro" panose="020B0503030403020204" pitchFamily="34" charset="0"/>
              </a:defRPr>
            </a:lvl1pPr>
            <a:lvl2pPr marL="800100" indent="-342900">
              <a:buFont typeface="Arial" panose="020B0604020202020204" pitchFamily="34" charset="0"/>
              <a:buChar char="•"/>
              <a:defRPr sz="2000">
                <a:solidFill>
                  <a:srgbClr val="003B57"/>
                </a:solidFill>
                <a:latin typeface="Myriad Pro" panose="020B0503030403020204" pitchFamily="34" charset="0"/>
              </a:defRPr>
            </a:lvl2pPr>
            <a:lvl3pPr marL="1257300" indent="-342900">
              <a:buFont typeface="Arial" panose="020B0604020202020204" pitchFamily="34" charset="0"/>
              <a:buChar char="•"/>
              <a:defRPr sz="2000">
                <a:solidFill>
                  <a:srgbClr val="003B57"/>
                </a:solidFill>
                <a:latin typeface="Myriad Pro" panose="020B0503030403020204" pitchFamily="34" charset="0"/>
              </a:defRPr>
            </a:lvl3pPr>
            <a:lvl4pPr marL="1714500" indent="-342900">
              <a:buFont typeface="Arial" panose="020B0604020202020204" pitchFamily="34" charset="0"/>
              <a:buChar char="•"/>
              <a:defRPr sz="2000">
                <a:solidFill>
                  <a:srgbClr val="003B57"/>
                </a:solidFill>
                <a:latin typeface="Myriad Pro" panose="020B0503030403020204" pitchFamily="34" charset="0"/>
              </a:defRPr>
            </a:lvl4pPr>
            <a:lvl5pPr marL="2171700" indent="-342900">
              <a:buFont typeface="Arial" panose="020B0604020202020204" pitchFamily="34" charset="0"/>
              <a:buChar char="•"/>
              <a:defRPr sz="2000">
                <a:solidFill>
                  <a:srgbClr val="003B57"/>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Tree>
    <p:extLst>
      <p:ext uri="{BB962C8B-B14F-4D97-AF65-F5344CB8AC3E}">
        <p14:creationId xmlns:p14="http://schemas.microsoft.com/office/powerpoint/2010/main" val="2449996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side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B71D39-443C-7EFF-03A6-648A1DB83365}"/>
              </a:ext>
            </a:extLst>
          </p:cNvPr>
          <p:cNvSpPr>
            <a:spLocks noGrp="1"/>
          </p:cNvSpPr>
          <p:nvPr>
            <p:ph type="dt" sz="half" idx="10"/>
          </p:nvPr>
        </p:nvSpPr>
        <p:spPr/>
        <p:txBody>
          <a:bodyPr/>
          <a:lstStyle/>
          <a:p>
            <a:fld id="{D238EAF4-02B4-4B57-9D49-FDC95837C70A}" type="datetime8">
              <a:rPr lang="en-NL" smtClean="0"/>
              <a:t>03/03/2026 10:23</a:t>
            </a:fld>
            <a:endParaRPr lang="en-NL" dirty="0"/>
          </a:p>
        </p:txBody>
      </p:sp>
      <p:sp>
        <p:nvSpPr>
          <p:cNvPr id="4" name="Footer Placeholder 3">
            <a:extLst>
              <a:ext uri="{FF2B5EF4-FFF2-40B4-BE49-F238E27FC236}">
                <a16:creationId xmlns:a16="http://schemas.microsoft.com/office/drawing/2014/main" id="{3754B323-8D4F-3F36-7335-B6DFADB730EF}"/>
              </a:ext>
            </a:extLst>
          </p:cNvPr>
          <p:cNvSpPr>
            <a:spLocks noGrp="1"/>
          </p:cNvSpPr>
          <p:nvPr>
            <p:ph type="ftr" sz="quarter" idx="11"/>
          </p:nvPr>
        </p:nvSpPr>
        <p:spPr/>
        <p:txBody>
          <a:bodyPr/>
          <a:lstStyle/>
          <a:p>
            <a:r>
              <a:rPr lang="en-US" dirty="0"/>
              <a:t>Aviation Consultants</a:t>
            </a:r>
            <a:endParaRPr lang="en-NL" dirty="0"/>
          </a:p>
        </p:txBody>
      </p:sp>
      <p:sp>
        <p:nvSpPr>
          <p:cNvPr id="2" name="Rectangle 21">
            <a:extLst>
              <a:ext uri="{FF2B5EF4-FFF2-40B4-BE49-F238E27FC236}">
                <a16:creationId xmlns:a16="http://schemas.microsoft.com/office/drawing/2014/main" id="{20118AD2-59A1-86BC-F3FD-E75FDBD33106}"/>
              </a:ext>
            </a:extLst>
          </p:cNvPr>
          <p:cNvSpPr>
            <a:spLocks/>
          </p:cNvSpPr>
          <p:nvPr userDrawn="1"/>
        </p:nvSpPr>
        <p:spPr>
          <a:xfrm>
            <a:off x="-7095" y="262329"/>
            <a:ext cx="3717095" cy="613901"/>
          </a:xfrm>
          <a:custGeom>
            <a:avLst/>
            <a:gdLst>
              <a:gd name="connsiteX0" fmla="*/ 0 w 4568152"/>
              <a:gd name="connsiteY0" fmla="*/ 0 h 1170137"/>
              <a:gd name="connsiteX1" fmla="*/ 4568152 w 4568152"/>
              <a:gd name="connsiteY1" fmla="*/ 0 h 1170137"/>
              <a:gd name="connsiteX2" fmla="*/ 4568152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081923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187860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251422 w 4568152"/>
              <a:gd name="connsiteY2" fmla="*/ 1163075 h 1170137"/>
              <a:gd name="connsiteX3" fmla="*/ 0 w 4568152"/>
              <a:gd name="connsiteY3" fmla="*/ 1170137 h 1170137"/>
              <a:gd name="connsiteX4" fmla="*/ 0 w 4568152"/>
              <a:gd name="connsiteY4" fmla="*/ 0 h 1170137"/>
              <a:gd name="connsiteX0" fmla="*/ 0 w 4516964"/>
              <a:gd name="connsiteY0" fmla="*/ 0 h 1170137"/>
              <a:gd name="connsiteX1" fmla="*/ 4516964 w 4516964"/>
              <a:gd name="connsiteY1" fmla="*/ 0 h 1170137"/>
              <a:gd name="connsiteX2" fmla="*/ 4251422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68388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59330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68389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56311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65369 w 4516964"/>
              <a:gd name="connsiteY2" fmla="*/ 1163075 h 1170137"/>
              <a:gd name="connsiteX3" fmla="*/ 0 w 4516964"/>
              <a:gd name="connsiteY3" fmla="*/ 1170137 h 1170137"/>
              <a:gd name="connsiteX4" fmla="*/ 0 w 4516964"/>
              <a:gd name="connsiteY4" fmla="*/ 0 h 117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964" h="1170137">
                <a:moveTo>
                  <a:pt x="0" y="0"/>
                </a:moveTo>
                <a:lnTo>
                  <a:pt x="4516964" y="0"/>
                </a:lnTo>
                <a:lnTo>
                  <a:pt x="4365369" y="1163075"/>
                </a:lnTo>
                <a:lnTo>
                  <a:pt x="0" y="1170137"/>
                </a:lnTo>
                <a:lnTo>
                  <a:pt x="0" y="0"/>
                </a:lnTo>
                <a:close/>
              </a:path>
            </a:pathLst>
          </a:custGeom>
          <a:solidFill>
            <a:srgbClr val="00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Slide Number Placeholder 5">
            <a:extLst>
              <a:ext uri="{FF2B5EF4-FFF2-40B4-BE49-F238E27FC236}">
                <a16:creationId xmlns:a16="http://schemas.microsoft.com/office/drawing/2014/main" id="{FC41AEAC-C635-8FF7-2A7A-AD8D71B06817}"/>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pic>
        <p:nvPicPr>
          <p:cNvPr id="22" name="Picture 21" descr="Logo&#10;&#10;Description automatically generated">
            <a:extLst>
              <a:ext uri="{FF2B5EF4-FFF2-40B4-BE49-F238E27FC236}">
                <a16:creationId xmlns:a16="http://schemas.microsoft.com/office/drawing/2014/main" id="{B61A5D0E-BE73-AD9A-7FD7-17720BB42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209" b="22462"/>
          <a:stretch/>
        </p:blipFill>
        <p:spPr>
          <a:xfrm>
            <a:off x="10948533" y="110758"/>
            <a:ext cx="1080617" cy="576277"/>
          </a:xfrm>
          <a:prstGeom prst="rect">
            <a:avLst/>
          </a:prstGeom>
        </p:spPr>
      </p:pic>
      <p:sp>
        <p:nvSpPr>
          <p:cNvPr id="27" name="Picture Placeholder 15">
            <a:extLst>
              <a:ext uri="{FF2B5EF4-FFF2-40B4-BE49-F238E27FC236}">
                <a16:creationId xmlns:a16="http://schemas.microsoft.com/office/drawing/2014/main" id="{C3EA5655-793E-97CC-CA4B-C688D7B5248D}"/>
              </a:ext>
            </a:extLst>
          </p:cNvPr>
          <p:cNvSpPr>
            <a:spLocks noGrp="1"/>
          </p:cNvSpPr>
          <p:nvPr>
            <p:ph type="pic" sz="quarter" idx="13"/>
          </p:nvPr>
        </p:nvSpPr>
        <p:spPr>
          <a:xfrm>
            <a:off x="8210991" y="-64655"/>
            <a:ext cx="4054900" cy="7003809"/>
          </a:xfrm>
          <a:custGeom>
            <a:avLst/>
            <a:gdLst>
              <a:gd name="connsiteX0" fmla="*/ 0 w 3820726"/>
              <a:gd name="connsiteY0" fmla="*/ 0 h 6903772"/>
              <a:gd name="connsiteX1" fmla="*/ 3820726 w 3820726"/>
              <a:gd name="connsiteY1" fmla="*/ 0 h 6903772"/>
              <a:gd name="connsiteX2" fmla="*/ 3820726 w 3820726"/>
              <a:gd name="connsiteY2" fmla="*/ 6903772 h 6903772"/>
              <a:gd name="connsiteX3" fmla="*/ 0 w 3820726"/>
              <a:gd name="connsiteY3" fmla="*/ 6903772 h 6903772"/>
              <a:gd name="connsiteX4" fmla="*/ 0 w 3820726"/>
              <a:gd name="connsiteY4" fmla="*/ 0 h 6903772"/>
              <a:gd name="connsiteX0" fmla="*/ 1358900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58900 w 3820726"/>
              <a:gd name="connsiteY4" fmla="*/ 12700 h 6903772"/>
              <a:gd name="connsiteX0" fmla="*/ 1411057 w 3820726"/>
              <a:gd name="connsiteY0" fmla="*/ 21664 h 6903772"/>
              <a:gd name="connsiteX1" fmla="*/ 3820726 w 3820726"/>
              <a:gd name="connsiteY1" fmla="*/ 0 h 6903772"/>
              <a:gd name="connsiteX2" fmla="*/ 3820726 w 3820726"/>
              <a:gd name="connsiteY2" fmla="*/ 6903772 h 6903772"/>
              <a:gd name="connsiteX3" fmla="*/ 0 w 3820726"/>
              <a:gd name="connsiteY3" fmla="*/ 6903772 h 6903772"/>
              <a:gd name="connsiteX4" fmla="*/ 1411057 w 3820726"/>
              <a:gd name="connsiteY4" fmla="*/ 21664 h 6903772"/>
              <a:gd name="connsiteX0" fmla="*/ 1393672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93672 w 3820726"/>
              <a:gd name="connsiteY4" fmla="*/ 12700 h 6903772"/>
              <a:gd name="connsiteX0" fmla="*/ 1428999 w 3856053"/>
              <a:gd name="connsiteY0" fmla="*/ 12700 h 6921616"/>
              <a:gd name="connsiteX1" fmla="*/ 3856053 w 3856053"/>
              <a:gd name="connsiteY1" fmla="*/ 0 h 6921616"/>
              <a:gd name="connsiteX2" fmla="*/ 3856053 w 3856053"/>
              <a:gd name="connsiteY2" fmla="*/ 6903772 h 6921616"/>
              <a:gd name="connsiteX3" fmla="*/ 0 w 3856053"/>
              <a:gd name="connsiteY3" fmla="*/ 6921616 h 6921616"/>
              <a:gd name="connsiteX4" fmla="*/ 1428999 w 3856053"/>
              <a:gd name="connsiteY4" fmla="*/ 12700 h 6921616"/>
              <a:gd name="connsiteX0" fmla="*/ 1487748 w 3856053"/>
              <a:gd name="connsiteY0" fmla="*/ 44352 h 6921616"/>
              <a:gd name="connsiteX1" fmla="*/ 3856053 w 3856053"/>
              <a:gd name="connsiteY1" fmla="*/ 0 h 6921616"/>
              <a:gd name="connsiteX2" fmla="*/ 3856053 w 3856053"/>
              <a:gd name="connsiteY2" fmla="*/ 6903772 h 6921616"/>
              <a:gd name="connsiteX3" fmla="*/ 0 w 3856053"/>
              <a:gd name="connsiteY3" fmla="*/ 6921616 h 6921616"/>
              <a:gd name="connsiteX4" fmla="*/ 1487748 w 3856053"/>
              <a:gd name="connsiteY4" fmla="*/ 44352 h 6921616"/>
              <a:gd name="connsiteX0" fmla="*/ 1495581 w 3856053"/>
              <a:gd name="connsiteY0" fmla="*/ 20612 h 6921616"/>
              <a:gd name="connsiteX1" fmla="*/ 3856053 w 3856053"/>
              <a:gd name="connsiteY1" fmla="*/ 0 h 6921616"/>
              <a:gd name="connsiteX2" fmla="*/ 3856053 w 3856053"/>
              <a:gd name="connsiteY2" fmla="*/ 6903772 h 6921616"/>
              <a:gd name="connsiteX3" fmla="*/ 0 w 3856053"/>
              <a:gd name="connsiteY3" fmla="*/ 6921616 h 6921616"/>
              <a:gd name="connsiteX4" fmla="*/ 1495581 w 3856053"/>
              <a:gd name="connsiteY4" fmla="*/ 20612 h 6921616"/>
              <a:gd name="connsiteX0" fmla="*/ 1495581 w 3867803"/>
              <a:gd name="connsiteY0" fmla="*/ 4786 h 6905790"/>
              <a:gd name="connsiteX1" fmla="*/ 3867803 w 3867803"/>
              <a:gd name="connsiteY1" fmla="*/ 0 h 6905790"/>
              <a:gd name="connsiteX2" fmla="*/ 3856053 w 3867803"/>
              <a:gd name="connsiteY2" fmla="*/ 6887946 h 6905790"/>
              <a:gd name="connsiteX3" fmla="*/ 0 w 3867803"/>
              <a:gd name="connsiteY3" fmla="*/ 6905790 h 6905790"/>
              <a:gd name="connsiteX4" fmla="*/ 1495581 w 3867803"/>
              <a:gd name="connsiteY4" fmla="*/ 4786 h 6905790"/>
              <a:gd name="connsiteX0" fmla="*/ 1534747 w 3906969"/>
              <a:gd name="connsiteY0" fmla="*/ 4786 h 6905790"/>
              <a:gd name="connsiteX1" fmla="*/ 3906969 w 3906969"/>
              <a:gd name="connsiteY1" fmla="*/ 0 h 6905790"/>
              <a:gd name="connsiteX2" fmla="*/ 3895219 w 3906969"/>
              <a:gd name="connsiteY2" fmla="*/ 6887946 h 6905790"/>
              <a:gd name="connsiteX3" fmla="*/ 0 w 3906969"/>
              <a:gd name="connsiteY3" fmla="*/ 6905790 h 6905790"/>
              <a:gd name="connsiteX4" fmla="*/ 1534747 w 3906969"/>
              <a:gd name="connsiteY4" fmla="*/ 4786 h 69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969" h="6905790">
                <a:moveTo>
                  <a:pt x="1534747" y="4786"/>
                </a:moveTo>
                <a:lnTo>
                  <a:pt x="3906969" y="0"/>
                </a:lnTo>
                <a:cubicBezTo>
                  <a:pt x="3903052" y="2295982"/>
                  <a:pt x="3899136" y="4591964"/>
                  <a:pt x="3895219" y="6887946"/>
                </a:cubicBezTo>
                <a:lnTo>
                  <a:pt x="0" y="6905790"/>
                </a:lnTo>
                <a:lnTo>
                  <a:pt x="1534747" y="4786"/>
                </a:lnTo>
                <a:close/>
              </a:path>
            </a:pathLst>
          </a:custGeom>
        </p:spPr>
        <p:txBody>
          <a:bodyPr/>
          <a:lstStyle/>
          <a:p>
            <a:endParaRPr lang="en-NL" dirty="0"/>
          </a:p>
        </p:txBody>
      </p:sp>
      <p:sp>
        <p:nvSpPr>
          <p:cNvPr id="5" name="Title 1">
            <a:extLst>
              <a:ext uri="{FF2B5EF4-FFF2-40B4-BE49-F238E27FC236}">
                <a16:creationId xmlns:a16="http://schemas.microsoft.com/office/drawing/2014/main" id="{48EC7410-ECFF-903F-602D-08837143C1C1}"/>
              </a:ext>
            </a:extLst>
          </p:cNvPr>
          <p:cNvSpPr>
            <a:spLocks noGrp="1"/>
          </p:cNvSpPr>
          <p:nvPr>
            <p:ph type="title"/>
          </p:nvPr>
        </p:nvSpPr>
        <p:spPr>
          <a:xfrm>
            <a:off x="325819" y="292963"/>
            <a:ext cx="4405979" cy="488271"/>
          </a:xfrm>
          <a:prstGeom prst="rect">
            <a:avLst/>
          </a:prstGeom>
        </p:spPr>
        <p:txBody>
          <a:bodyPr/>
          <a:lstStyle>
            <a:lvl1pPr>
              <a:defRPr sz="4000">
                <a:solidFill>
                  <a:schemeClr val="bg1"/>
                </a:solidFill>
                <a:latin typeface="Myriad Pro" panose="020B0503030403020204" pitchFamily="34" charset="0"/>
              </a:defRPr>
            </a:lvl1pPr>
          </a:lstStyle>
          <a:p>
            <a:endParaRPr lang="en-NL" dirty="0"/>
          </a:p>
        </p:txBody>
      </p:sp>
      <p:sp>
        <p:nvSpPr>
          <p:cNvPr id="7" name="Text Placeholder 12">
            <a:extLst>
              <a:ext uri="{FF2B5EF4-FFF2-40B4-BE49-F238E27FC236}">
                <a16:creationId xmlns:a16="http://schemas.microsoft.com/office/drawing/2014/main" id="{E5817A95-6FDD-154B-0F5D-F2DE9B4B051F}"/>
              </a:ext>
            </a:extLst>
          </p:cNvPr>
          <p:cNvSpPr>
            <a:spLocks noGrp="1"/>
          </p:cNvSpPr>
          <p:nvPr>
            <p:ph type="body" sz="quarter" idx="14"/>
          </p:nvPr>
        </p:nvSpPr>
        <p:spPr>
          <a:xfrm>
            <a:off x="325820" y="1210383"/>
            <a:ext cx="7827579" cy="4930439"/>
          </a:xfrm>
          <a:prstGeom prst="rect">
            <a:avLst/>
          </a:prstGeom>
        </p:spPr>
        <p:txBody>
          <a:bodyPr>
            <a:normAutofit/>
          </a:bodyPr>
          <a:lstStyle>
            <a:lvl1pPr marL="342900" indent="-342900">
              <a:buFontTx/>
              <a:buBlip>
                <a:blip r:embed="rId3"/>
              </a:buBlip>
              <a:defRPr sz="2000">
                <a:solidFill>
                  <a:srgbClr val="003B57"/>
                </a:solidFill>
                <a:latin typeface="Myriad Pro" panose="020B0503030403020204" pitchFamily="34" charset="0"/>
              </a:defRPr>
            </a:lvl1pPr>
            <a:lvl2pPr marL="800100" indent="-342900">
              <a:buFont typeface="Arial" panose="020B0604020202020204" pitchFamily="34" charset="0"/>
              <a:buChar char="•"/>
              <a:defRPr sz="2000">
                <a:solidFill>
                  <a:srgbClr val="003B57"/>
                </a:solidFill>
                <a:latin typeface="Myriad Pro" panose="020B0503030403020204" pitchFamily="34" charset="0"/>
              </a:defRPr>
            </a:lvl2pPr>
            <a:lvl3pPr marL="1257300" indent="-342900">
              <a:buFont typeface="Arial" panose="020B0604020202020204" pitchFamily="34" charset="0"/>
              <a:buChar char="•"/>
              <a:defRPr sz="2000">
                <a:solidFill>
                  <a:srgbClr val="003B57"/>
                </a:solidFill>
                <a:latin typeface="Myriad Pro" panose="020B0503030403020204" pitchFamily="34" charset="0"/>
              </a:defRPr>
            </a:lvl3pPr>
            <a:lvl4pPr marL="1714500" indent="-342900">
              <a:buFont typeface="Arial" panose="020B0604020202020204" pitchFamily="34" charset="0"/>
              <a:buChar char="•"/>
              <a:defRPr sz="2000">
                <a:solidFill>
                  <a:srgbClr val="003B57"/>
                </a:solidFill>
                <a:latin typeface="Myriad Pro" panose="020B0503030403020204" pitchFamily="34" charset="0"/>
              </a:defRPr>
            </a:lvl4pPr>
            <a:lvl5pPr marL="2171700" indent="-342900">
              <a:buFont typeface="Arial" panose="020B0604020202020204" pitchFamily="34" charset="0"/>
              <a:buChar char="•"/>
              <a:defRPr sz="2000">
                <a:solidFill>
                  <a:srgbClr val="003B57"/>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Tree>
    <p:extLst>
      <p:ext uri="{BB962C8B-B14F-4D97-AF65-F5344CB8AC3E}">
        <p14:creationId xmlns:p14="http://schemas.microsoft.com/office/powerpoint/2010/main" val="2567370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6C4F76-7D6C-5A8B-3ED8-C6EBC846C4B5}"/>
              </a:ext>
            </a:extLst>
          </p:cNvPr>
          <p:cNvSpPr>
            <a:spLocks noGrp="1"/>
          </p:cNvSpPr>
          <p:nvPr>
            <p:ph type="dt" sz="half" idx="10"/>
          </p:nvPr>
        </p:nvSpPr>
        <p:spPr/>
        <p:txBody>
          <a:bodyPr/>
          <a:lstStyle/>
          <a:p>
            <a:fld id="{7EFE8E52-B5DB-4323-AE02-31684013AFDE}" type="datetime8">
              <a:rPr lang="en-NL" smtClean="0"/>
              <a:t>03/03/2026 10:23</a:t>
            </a:fld>
            <a:endParaRPr lang="en-NL"/>
          </a:p>
        </p:txBody>
      </p:sp>
      <p:sp>
        <p:nvSpPr>
          <p:cNvPr id="4" name="Footer Placeholder 3">
            <a:extLst>
              <a:ext uri="{FF2B5EF4-FFF2-40B4-BE49-F238E27FC236}">
                <a16:creationId xmlns:a16="http://schemas.microsoft.com/office/drawing/2014/main" id="{37822DE5-27E3-3C5A-406F-B1B20F02744A}"/>
              </a:ext>
            </a:extLst>
          </p:cNvPr>
          <p:cNvSpPr>
            <a:spLocks noGrp="1"/>
          </p:cNvSpPr>
          <p:nvPr>
            <p:ph type="ftr" sz="quarter" idx="11"/>
          </p:nvPr>
        </p:nvSpPr>
        <p:spPr/>
        <p:txBody>
          <a:bodyPr/>
          <a:lstStyle/>
          <a:p>
            <a:r>
              <a:rPr lang="en-US" dirty="0"/>
              <a:t>Aviation Consultants</a:t>
            </a:r>
            <a:endParaRPr lang="en-NL" dirty="0"/>
          </a:p>
        </p:txBody>
      </p:sp>
      <p:sp>
        <p:nvSpPr>
          <p:cNvPr id="2" name="Slide Number Placeholder 5">
            <a:extLst>
              <a:ext uri="{FF2B5EF4-FFF2-40B4-BE49-F238E27FC236}">
                <a16:creationId xmlns:a16="http://schemas.microsoft.com/office/drawing/2014/main" id="{4A3EB5E6-4BD0-88DA-F95C-A9D2990B662F}"/>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6" name="Picture Placeholder 2">
            <a:extLst>
              <a:ext uri="{FF2B5EF4-FFF2-40B4-BE49-F238E27FC236}">
                <a16:creationId xmlns:a16="http://schemas.microsoft.com/office/drawing/2014/main" id="{2CB15C10-22F8-F393-3184-ABB2DF0E8DA5}"/>
              </a:ext>
            </a:extLst>
          </p:cNvPr>
          <p:cNvSpPr>
            <a:spLocks noGrp="1"/>
          </p:cNvSpPr>
          <p:nvPr>
            <p:ph type="pic" idx="1"/>
          </p:nvPr>
        </p:nvSpPr>
        <p:spPr>
          <a:xfrm>
            <a:off x="7084371" y="1210383"/>
            <a:ext cx="4781808" cy="4930439"/>
          </a:xfrm>
          <a:prstGeom prst="rect">
            <a:avLst/>
          </a:prstGeom>
        </p:spPr>
        <p:txBody>
          <a:bodyPr/>
          <a:lstStyle>
            <a:lvl1pPr marL="0" indent="0">
              <a:buNone/>
              <a:defRPr sz="3200">
                <a:solidFill>
                  <a:srgbClr val="003B57"/>
                </a:solidFill>
                <a:latin typeface="Myriad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5" name="Title 1">
            <a:extLst>
              <a:ext uri="{FF2B5EF4-FFF2-40B4-BE49-F238E27FC236}">
                <a16:creationId xmlns:a16="http://schemas.microsoft.com/office/drawing/2014/main" id="{8BD93F77-6BCC-1056-704A-4D14B168089F}"/>
              </a:ext>
            </a:extLst>
          </p:cNvPr>
          <p:cNvSpPr>
            <a:spLocks noGrp="1"/>
          </p:cNvSpPr>
          <p:nvPr>
            <p:ph type="title"/>
          </p:nvPr>
        </p:nvSpPr>
        <p:spPr>
          <a:xfrm>
            <a:off x="325819" y="292963"/>
            <a:ext cx="4405979" cy="488271"/>
          </a:xfrm>
          <a:prstGeom prst="rect">
            <a:avLst/>
          </a:prstGeom>
        </p:spPr>
        <p:txBody>
          <a:bodyPr/>
          <a:lstStyle>
            <a:lvl1pPr>
              <a:defRPr sz="4000">
                <a:solidFill>
                  <a:schemeClr val="bg1"/>
                </a:solidFill>
                <a:latin typeface="Myriad Pro" panose="020B0503030403020204" pitchFamily="34" charset="0"/>
              </a:defRPr>
            </a:lvl1pPr>
          </a:lstStyle>
          <a:p>
            <a:endParaRPr lang="en-NL" dirty="0"/>
          </a:p>
        </p:txBody>
      </p:sp>
      <p:sp>
        <p:nvSpPr>
          <p:cNvPr id="8" name="Text Placeholder 12">
            <a:extLst>
              <a:ext uri="{FF2B5EF4-FFF2-40B4-BE49-F238E27FC236}">
                <a16:creationId xmlns:a16="http://schemas.microsoft.com/office/drawing/2014/main" id="{CEB1C9B8-8843-D8D6-8AA5-80EDBCFB9D77}"/>
              </a:ext>
            </a:extLst>
          </p:cNvPr>
          <p:cNvSpPr>
            <a:spLocks noGrp="1"/>
          </p:cNvSpPr>
          <p:nvPr>
            <p:ph type="body" sz="quarter" idx="13"/>
          </p:nvPr>
        </p:nvSpPr>
        <p:spPr>
          <a:xfrm>
            <a:off x="325821" y="1210383"/>
            <a:ext cx="6426632" cy="4930439"/>
          </a:xfrm>
          <a:prstGeom prst="rect">
            <a:avLst/>
          </a:prstGeom>
        </p:spPr>
        <p:txBody>
          <a:bodyPr>
            <a:normAutofit/>
          </a:bodyPr>
          <a:lstStyle>
            <a:lvl1pPr marL="342900" indent="-342900">
              <a:buFontTx/>
              <a:buBlip>
                <a:blip r:embed="rId2"/>
              </a:buBlip>
              <a:defRPr sz="2000">
                <a:solidFill>
                  <a:srgbClr val="003B57"/>
                </a:solidFill>
                <a:latin typeface="Myriad Pro" panose="020B0503030403020204" pitchFamily="34" charset="0"/>
              </a:defRPr>
            </a:lvl1pPr>
            <a:lvl2pPr marL="800100" indent="-342900">
              <a:buFont typeface="Arial" panose="020B0604020202020204" pitchFamily="34" charset="0"/>
              <a:buChar char="•"/>
              <a:defRPr sz="2000">
                <a:solidFill>
                  <a:srgbClr val="003B57"/>
                </a:solidFill>
                <a:latin typeface="Myriad Pro" panose="020B0503030403020204" pitchFamily="34" charset="0"/>
              </a:defRPr>
            </a:lvl2pPr>
            <a:lvl3pPr marL="1257300" indent="-342900">
              <a:buFont typeface="Arial" panose="020B0604020202020204" pitchFamily="34" charset="0"/>
              <a:buChar char="•"/>
              <a:defRPr sz="2000">
                <a:solidFill>
                  <a:srgbClr val="003B57"/>
                </a:solidFill>
                <a:latin typeface="Myriad Pro" panose="020B0503030403020204" pitchFamily="34" charset="0"/>
              </a:defRPr>
            </a:lvl3pPr>
            <a:lvl4pPr marL="1714500" indent="-342900">
              <a:buFont typeface="Arial" panose="020B0604020202020204" pitchFamily="34" charset="0"/>
              <a:buChar char="•"/>
              <a:defRPr sz="2000">
                <a:solidFill>
                  <a:srgbClr val="003B57"/>
                </a:solidFill>
                <a:latin typeface="Myriad Pro" panose="020B0503030403020204" pitchFamily="34" charset="0"/>
              </a:defRPr>
            </a:lvl4pPr>
            <a:lvl5pPr marL="2171700" indent="-342900">
              <a:buFont typeface="Arial" panose="020B0604020202020204" pitchFamily="34" charset="0"/>
              <a:buChar char="•"/>
              <a:defRPr sz="2000">
                <a:solidFill>
                  <a:srgbClr val="003B57"/>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Tree>
    <p:extLst>
      <p:ext uri="{BB962C8B-B14F-4D97-AF65-F5344CB8AC3E}">
        <p14:creationId xmlns:p14="http://schemas.microsoft.com/office/powerpoint/2010/main" val="1953137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6C4F76-7D6C-5A8B-3ED8-C6EBC846C4B5}"/>
              </a:ext>
            </a:extLst>
          </p:cNvPr>
          <p:cNvSpPr>
            <a:spLocks noGrp="1"/>
          </p:cNvSpPr>
          <p:nvPr>
            <p:ph type="dt" sz="half" idx="10"/>
          </p:nvPr>
        </p:nvSpPr>
        <p:spPr/>
        <p:txBody>
          <a:bodyPr/>
          <a:lstStyle/>
          <a:p>
            <a:fld id="{7EFE8E52-B5DB-4323-AE02-31684013AFDE}" type="datetime8">
              <a:rPr lang="en-NL" smtClean="0"/>
              <a:t>03/03/2026 10:23</a:t>
            </a:fld>
            <a:endParaRPr lang="en-NL"/>
          </a:p>
        </p:txBody>
      </p:sp>
      <p:sp>
        <p:nvSpPr>
          <p:cNvPr id="4" name="Footer Placeholder 3">
            <a:extLst>
              <a:ext uri="{FF2B5EF4-FFF2-40B4-BE49-F238E27FC236}">
                <a16:creationId xmlns:a16="http://schemas.microsoft.com/office/drawing/2014/main" id="{37822DE5-27E3-3C5A-406F-B1B20F02744A}"/>
              </a:ext>
            </a:extLst>
          </p:cNvPr>
          <p:cNvSpPr>
            <a:spLocks noGrp="1"/>
          </p:cNvSpPr>
          <p:nvPr>
            <p:ph type="ftr" sz="quarter" idx="11"/>
          </p:nvPr>
        </p:nvSpPr>
        <p:spPr/>
        <p:txBody>
          <a:bodyPr/>
          <a:lstStyle/>
          <a:p>
            <a:r>
              <a:rPr lang="en-US" dirty="0"/>
              <a:t>Aviation Consultants</a:t>
            </a:r>
            <a:endParaRPr lang="en-NL" dirty="0"/>
          </a:p>
        </p:txBody>
      </p:sp>
      <p:sp>
        <p:nvSpPr>
          <p:cNvPr id="2" name="Slide Number Placeholder 5">
            <a:extLst>
              <a:ext uri="{FF2B5EF4-FFF2-40B4-BE49-F238E27FC236}">
                <a16:creationId xmlns:a16="http://schemas.microsoft.com/office/drawing/2014/main" id="{4A3EB5E6-4BD0-88DA-F95C-A9D2990B662F}"/>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5" name="Title 1">
            <a:extLst>
              <a:ext uri="{FF2B5EF4-FFF2-40B4-BE49-F238E27FC236}">
                <a16:creationId xmlns:a16="http://schemas.microsoft.com/office/drawing/2014/main" id="{8BD93F77-6BCC-1056-704A-4D14B168089F}"/>
              </a:ext>
            </a:extLst>
          </p:cNvPr>
          <p:cNvSpPr>
            <a:spLocks noGrp="1"/>
          </p:cNvSpPr>
          <p:nvPr>
            <p:ph type="title"/>
          </p:nvPr>
        </p:nvSpPr>
        <p:spPr>
          <a:xfrm>
            <a:off x="325819" y="292963"/>
            <a:ext cx="4405979" cy="488271"/>
          </a:xfrm>
          <a:prstGeom prst="rect">
            <a:avLst/>
          </a:prstGeom>
        </p:spPr>
        <p:txBody>
          <a:bodyPr/>
          <a:lstStyle>
            <a:lvl1pPr>
              <a:defRPr sz="4000">
                <a:solidFill>
                  <a:schemeClr val="bg1"/>
                </a:solidFill>
                <a:latin typeface="Myriad Pro" panose="020B0503030403020204" pitchFamily="34" charset="0"/>
              </a:defRPr>
            </a:lvl1pPr>
          </a:lstStyle>
          <a:p>
            <a:endParaRPr lang="en-NL" dirty="0"/>
          </a:p>
        </p:txBody>
      </p:sp>
      <p:sp>
        <p:nvSpPr>
          <p:cNvPr id="8" name="Text Placeholder 12">
            <a:extLst>
              <a:ext uri="{FF2B5EF4-FFF2-40B4-BE49-F238E27FC236}">
                <a16:creationId xmlns:a16="http://schemas.microsoft.com/office/drawing/2014/main" id="{CEB1C9B8-8843-D8D6-8AA5-80EDBCFB9D77}"/>
              </a:ext>
            </a:extLst>
          </p:cNvPr>
          <p:cNvSpPr>
            <a:spLocks noGrp="1"/>
          </p:cNvSpPr>
          <p:nvPr>
            <p:ph type="body" sz="quarter" idx="13"/>
          </p:nvPr>
        </p:nvSpPr>
        <p:spPr>
          <a:xfrm>
            <a:off x="325821" y="1210383"/>
            <a:ext cx="6426632" cy="4930439"/>
          </a:xfrm>
          <a:prstGeom prst="rect">
            <a:avLst/>
          </a:prstGeom>
        </p:spPr>
        <p:txBody>
          <a:bodyPr>
            <a:normAutofit/>
          </a:bodyPr>
          <a:lstStyle>
            <a:lvl1pPr marL="342900" indent="-342900">
              <a:buFontTx/>
              <a:buBlip>
                <a:blip r:embed="rId2"/>
              </a:buBlip>
              <a:defRPr sz="2000">
                <a:solidFill>
                  <a:srgbClr val="003B57"/>
                </a:solidFill>
                <a:latin typeface="Myriad Pro" panose="020B0503030403020204" pitchFamily="34" charset="0"/>
              </a:defRPr>
            </a:lvl1pPr>
            <a:lvl2pPr marL="800100" indent="-342900">
              <a:buFont typeface="Arial" panose="020B0604020202020204" pitchFamily="34" charset="0"/>
              <a:buChar char="•"/>
              <a:defRPr sz="2000">
                <a:solidFill>
                  <a:srgbClr val="003B57"/>
                </a:solidFill>
                <a:latin typeface="Myriad Pro" panose="020B0503030403020204" pitchFamily="34" charset="0"/>
              </a:defRPr>
            </a:lvl2pPr>
            <a:lvl3pPr marL="1257300" indent="-342900">
              <a:buFont typeface="Arial" panose="020B0604020202020204" pitchFamily="34" charset="0"/>
              <a:buChar char="•"/>
              <a:defRPr sz="2000">
                <a:solidFill>
                  <a:srgbClr val="003B57"/>
                </a:solidFill>
                <a:latin typeface="Myriad Pro" panose="020B0503030403020204" pitchFamily="34" charset="0"/>
              </a:defRPr>
            </a:lvl3pPr>
            <a:lvl4pPr marL="1714500" indent="-342900">
              <a:buFont typeface="Arial" panose="020B0604020202020204" pitchFamily="34" charset="0"/>
              <a:buChar char="•"/>
              <a:defRPr sz="2000">
                <a:solidFill>
                  <a:srgbClr val="003B57"/>
                </a:solidFill>
                <a:latin typeface="Myriad Pro" panose="020B0503030403020204" pitchFamily="34" charset="0"/>
              </a:defRPr>
            </a:lvl4pPr>
            <a:lvl5pPr marL="2171700" indent="-342900">
              <a:buFont typeface="Arial" panose="020B0604020202020204" pitchFamily="34" charset="0"/>
              <a:buChar char="•"/>
              <a:defRPr sz="2000">
                <a:solidFill>
                  <a:srgbClr val="003B57"/>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
        <p:nvSpPr>
          <p:cNvPr id="9" name="Content Placeholder 8">
            <a:extLst>
              <a:ext uri="{FF2B5EF4-FFF2-40B4-BE49-F238E27FC236}">
                <a16:creationId xmlns:a16="http://schemas.microsoft.com/office/drawing/2014/main" id="{21059BEC-6CEC-F10F-F3A3-5CA76849D19B}"/>
              </a:ext>
            </a:extLst>
          </p:cNvPr>
          <p:cNvSpPr>
            <a:spLocks noGrp="1"/>
          </p:cNvSpPr>
          <p:nvPr>
            <p:ph sz="quarter" idx="14"/>
          </p:nvPr>
        </p:nvSpPr>
        <p:spPr>
          <a:xfrm>
            <a:off x="7084371" y="1210383"/>
            <a:ext cx="4781808" cy="493043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Tree>
    <p:extLst>
      <p:ext uri="{BB962C8B-B14F-4D97-AF65-F5344CB8AC3E}">
        <p14:creationId xmlns:p14="http://schemas.microsoft.com/office/powerpoint/2010/main" val="3598096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2" descr="Linkedin Icon Png Black / Black linkedin 4 icon - Free black site logo ...">
            <a:extLst>
              <a:ext uri="{FF2B5EF4-FFF2-40B4-BE49-F238E27FC236}">
                <a16:creationId xmlns:a16="http://schemas.microsoft.com/office/drawing/2014/main" id="{4F9C8E28-2D31-6CA5-BEB3-50CB1853DCBD}"/>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rcRect/>
          <a:stretch>
            <a:fillRect/>
          </a:stretch>
        </p:blipFill>
        <p:spPr bwMode="auto">
          <a:xfrm>
            <a:off x="9592201" y="5468003"/>
            <a:ext cx="501041" cy="4997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La Ceinture Dorsale à Triple Action de DR-HO'S">
            <a:extLst>
              <a:ext uri="{FF2B5EF4-FFF2-40B4-BE49-F238E27FC236}">
                <a16:creationId xmlns:a16="http://schemas.microsoft.com/office/drawing/2014/main" id="{0629A156-7FE8-721B-5A6A-04AA8D51C6C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67514" y="4870340"/>
            <a:ext cx="499768" cy="4997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5DB886C-1839-CFA3-C934-EC47D961913D}"/>
              </a:ext>
            </a:extLst>
          </p:cNvPr>
          <p:cNvSpPr txBox="1">
            <a:spLocks/>
          </p:cNvSpPr>
          <p:nvPr userDrawn="1"/>
        </p:nvSpPr>
        <p:spPr>
          <a:xfrm>
            <a:off x="10093242" y="4935558"/>
            <a:ext cx="18113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www.to70.com</a:t>
            </a:r>
            <a:endParaRPr kumimoji="0" lang="en-NL"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17" name="TextBox 16">
            <a:extLst>
              <a:ext uri="{FF2B5EF4-FFF2-40B4-BE49-F238E27FC236}">
                <a16:creationId xmlns:a16="http://schemas.microsoft.com/office/drawing/2014/main" id="{593C8DE4-27E8-72D9-9889-5FAF5CB88C0F}"/>
              </a:ext>
            </a:extLst>
          </p:cNvPr>
          <p:cNvSpPr txBox="1">
            <a:spLocks/>
          </p:cNvSpPr>
          <p:nvPr userDrawn="1"/>
        </p:nvSpPr>
        <p:spPr>
          <a:xfrm>
            <a:off x="10122439" y="5577519"/>
            <a:ext cx="18113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@to70</a:t>
            </a:r>
            <a:endParaRPr kumimoji="0" lang="en-NL"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pic>
        <p:nvPicPr>
          <p:cNvPr id="18" name="Picture 17">
            <a:extLst>
              <a:ext uri="{FF2B5EF4-FFF2-40B4-BE49-F238E27FC236}">
                <a16:creationId xmlns:a16="http://schemas.microsoft.com/office/drawing/2014/main" id="{ADF029FB-582E-EF1A-62DE-FD7245E4DE4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5969"/>
          <a:stretch/>
        </p:blipFill>
        <p:spPr>
          <a:xfrm>
            <a:off x="9592201" y="6180790"/>
            <a:ext cx="530238" cy="349961"/>
          </a:xfrm>
          <a:prstGeom prst="rect">
            <a:avLst/>
          </a:prstGeom>
        </p:spPr>
      </p:pic>
      <p:sp>
        <p:nvSpPr>
          <p:cNvPr id="19" name="TextBox 18">
            <a:extLst>
              <a:ext uri="{FF2B5EF4-FFF2-40B4-BE49-F238E27FC236}">
                <a16:creationId xmlns:a16="http://schemas.microsoft.com/office/drawing/2014/main" id="{4AE3A392-2C7F-BD2E-ABDC-CA352864C7D2}"/>
              </a:ext>
            </a:extLst>
          </p:cNvPr>
          <p:cNvSpPr txBox="1">
            <a:spLocks/>
          </p:cNvSpPr>
          <p:nvPr userDrawn="1"/>
        </p:nvSpPr>
        <p:spPr>
          <a:xfrm>
            <a:off x="10122438" y="6171104"/>
            <a:ext cx="18113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To70 Aviation</a:t>
            </a:r>
            <a:endParaRPr kumimoji="0" lang="en-NL"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2" name="Rectangle 21">
            <a:extLst>
              <a:ext uri="{FF2B5EF4-FFF2-40B4-BE49-F238E27FC236}">
                <a16:creationId xmlns:a16="http://schemas.microsoft.com/office/drawing/2014/main" id="{21AC56AA-327A-DB85-4368-9EC1CF2B839B}"/>
              </a:ext>
            </a:extLst>
          </p:cNvPr>
          <p:cNvSpPr>
            <a:spLocks/>
          </p:cNvSpPr>
          <p:nvPr userDrawn="1"/>
        </p:nvSpPr>
        <p:spPr>
          <a:xfrm>
            <a:off x="-6097" y="3978554"/>
            <a:ext cx="6499312" cy="2315905"/>
          </a:xfrm>
          <a:custGeom>
            <a:avLst/>
            <a:gdLst>
              <a:gd name="connsiteX0" fmla="*/ 0 w 4568152"/>
              <a:gd name="connsiteY0" fmla="*/ 0 h 1170137"/>
              <a:gd name="connsiteX1" fmla="*/ 4568152 w 4568152"/>
              <a:gd name="connsiteY1" fmla="*/ 0 h 1170137"/>
              <a:gd name="connsiteX2" fmla="*/ 4568152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081923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187860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251422 w 4568152"/>
              <a:gd name="connsiteY2" fmla="*/ 1163075 h 1170137"/>
              <a:gd name="connsiteX3" fmla="*/ 0 w 4568152"/>
              <a:gd name="connsiteY3" fmla="*/ 1170137 h 1170137"/>
              <a:gd name="connsiteX4" fmla="*/ 0 w 4568152"/>
              <a:gd name="connsiteY4" fmla="*/ 0 h 1170137"/>
              <a:gd name="connsiteX0" fmla="*/ 0 w 4516964"/>
              <a:gd name="connsiteY0" fmla="*/ 0 h 1170137"/>
              <a:gd name="connsiteX1" fmla="*/ 4516964 w 4516964"/>
              <a:gd name="connsiteY1" fmla="*/ 0 h 1170137"/>
              <a:gd name="connsiteX2" fmla="*/ 4251422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114354 w 4516964"/>
              <a:gd name="connsiteY2" fmla="*/ 1159420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064512 w 4516964"/>
              <a:gd name="connsiteY2" fmla="*/ 1166731 h 1170137"/>
              <a:gd name="connsiteX3" fmla="*/ 0 w 4516964"/>
              <a:gd name="connsiteY3" fmla="*/ 1170137 h 1170137"/>
              <a:gd name="connsiteX4" fmla="*/ 0 w 4516964"/>
              <a:gd name="connsiteY4" fmla="*/ 0 h 1170137"/>
              <a:gd name="connsiteX0" fmla="*/ 0 w 4516964"/>
              <a:gd name="connsiteY0" fmla="*/ 0 h 1170387"/>
              <a:gd name="connsiteX1" fmla="*/ 4516964 w 4516964"/>
              <a:gd name="connsiteY1" fmla="*/ 0 h 1170387"/>
              <a:gd name="connsiteX2" fmla="*/ 4039591 w 4516964"/>
              <a:gd name="connsiteY2" fmla="*/ 1170387 h 1170387"/>
              <a:gd name="connsiteX3" fmla="*/ 0 w 4516964"/>
              <a:gd name="connsiteY3" fmla="*/ 1170137 h 1170387"/>
              <a:gd name="connsiteX4" fmla="*/ 0 w 4516964"/>
              <a:gd name="connsiteY4" fmla="*/ 0 h 1170387"/>
              <a:gd name="connsiteX0" fmla="*/ 0 w 4516964"/>
              <a:gd name="connsiteY0" fmla="*/ 0 h 1174042"/>
              <a:gd name="connsiteX1" fmla="*/ 4516964 w 4516964"/>
              <a:gd name="connsiteY1" fmla="*/ 0 h 1174042"/>
              <a:gd name="connsiteX2" fmla="*/ 4076973 w 4516964"/>
              <a:gd name="connsiteY2" fmla="*/ 1174042 h 1174042"/>
              <a:gd name="connsiteX3" fmla="*/ 0 w 4516964"/>
              <a:gd name="connsiteY3" fmla="*/ 1170137 h 1174042"/>
              <a:gd name="connsiteX4" fmla="*/ 0 w 4516964"/>
              <a:gd name="connsiteY4" fmla="*/ 0 h 1174042"/>
              <a:gd name="connsiteX0" fmla="*/ 0 w 4516964"/>
              <a:gd name="connsiteY0" fmla="*/ 0 h 1176966"/>
              <a:gd name="connsiteX1" fmla="*/ 4516964 w 4516964"/>
              <a:gd name="connsiteY1" fmla="*/ 0 h 1176966"/>
              <a:gd name="connsiteX2" fmla="*/ 4113173 w 4516964"/>
              <a:gd name="connsiteY2" fmla="*/ 1176966 h 1176966"/>
              <a:gd name="connsiteX3" fmla="*/ 0 w 4516964"/>
              <a:gd name="connsiteY3" fmla="*/ 1170137 h 1176966"/>
              <a:gd name="connsiteX4" fmla="*/ 0 w 4516964"/>
              <a:gd name="connsiteY4" fmla="*/ 0 h 1176966"/>
              <a:gd name="connsiteX0" fmla="*/ 0 w 4516964"/>
              <a:gd name="connsiteY0" fmla="*/ 0 h 1179890"/>
              <a:gd name="connsiteX1" fmla="*/ 4516964 w 4516964"/>
              <a:gd name="connsiteY1" fmla="*/ 0 h 1179890"/>
              <a:gd name="connsiteX2" fmla="*/ 4133284 w 4516964"/>
              <a:gd name="connsiteY2" fmla="*/ 1179890 h 1179890"/>
              <a:gd name="connsiteX3" fmla="*/ 0 w 4516964"/>
              <a:gd name="connsiteY3" fmla="*/ 1170137 h 1179890"/>
              <a:gd name="connsiteX4" fmla="*/ 0 w 4516964"/>
              <a:gd name="connsiteY4" fmla="*/ 0 h 1179890"/>
              <a:gd name="connsiteX0" fmla="*/ 0 w 4516964"/>
              <a:gd name="connsiteY0" fmla="*/ 0 h 1170137"/>
              <a:gd name="connsiteX1" fmla="*/ 4516964 w 4516964"/>
              <a:gd name="connsiteY1" fmla="*/ 0 h 1170137"/>
              <a:gd name="connsiteX2" fmla="*/ 4133284 w 4516964"/>
              <a:gd name="connsiteY2" fmla="*/ 1168194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133284 w 4516964"/>
              <a:gd name="connsiteY2" fmla="*/ 1168194 h 1170137"/>
              <a:gd name="connsiteX3" fmla="*/ 0 w 4516964"/>
              <a:gd name="connsiteY3" fmla="*/ 1170137 h 1170137"/>
              <a:gd name="connsiteX4" fmla="*/ 0 w 4516964"/>
              <a:gd name="connsiteY4" fmla="*/ 0 h 117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964" h="1170137">
                <a:moveTo>
                  <a:pt x="0" y="0"/>
                </a:moveTo>
                <a:lnTo>
                  <a:pt x="4516964" y="0"/>
                </a:lnTo>
                <a:lnTo>
                  <a:pt x="4133284" y="1168194"/>
                </a:lnTo>
                <a:lnTo>
                  <a:pt x="0" y="1170137"/>
                </a:lnTo>
                <a:lnTo>
                  <a:pt x="0" y="0"/>
                </a:lnTo>
                <a:close/>
              </a:path>
            </a:pathLst>
          </a:custGeom>
          <a:solidFill>
            <a:srgbClr val="516992">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 Placeholder 19">
            <a:extLst>
              <a:ext uri="{FF2B5EF4-FFF2-40B4-BE49-F238E27FC236}">
                <a16:creationId xmlns:a16="http://schemas.microsoft.com/office/drawing/2014/main" id="{F9A90593-36C6-BB53-8074-E959F165C005}"/>
              </a:ext>
            </a:extLst>
          </p:cNvPr>
          <p:cNvSpPr>
            <a:spLocks noGrp="1"/>
          </p:cNvSpPr>
          <p:nvPr>
            <p:ph type="body" sz="quarter" idx="10" hasCustomPrompt="1"/>
          </p:nvPr>
        </p:nvSpPr>
        <p:spPr>
          <a:xfrm>
            <a:off x="249322" y="4314734"/>
            <a:ext cx="6002900" cy="1721507"/>
          </a:xfrm>
          <a:prstGeom prst="rect">
            <a:avLst/>
          </a:prstGeom>
        </p:spPr>
        <p:txBody>
          <a:bodyPr/>
          <a:lstStyle>
            <a:lvl1pPr marL="0" indent="0">
              <a:buNone/>
              <a:defRPr sz="2600"/>
            </a:lvl1pPr>
          </a:lstStyle>
          <a:p>
            <a:pPr lvl="0"/>
            <a:r>
              <a:rPr lang="en-US" dirty="0"/>
              <a:t>Bangkok, Bengaluru, Brisbane, Brussels, Edinburgh, Geneva, Medellín, Melbourne, Milan, Munich, S</a:t>
            </a:r>
            <a:r>
              <a:rPr kumimoji="0" lang="en-US" sz="26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ã</a:t>
            </a:r>
            <a:r>
              <a:rPr lang="en-US" dirty="0"/>
              <a:t>o Paulo, Singapore, Shanghai, The Hague, Toronto.</a:t>
            </a:r>
            <a:endParaRPr lang="en-NL" dirty="0"/>
          </a:p>
        </p:txBody>
      </p:sp>
    </p:spTree>
    <p:extLst>
      <p:ext uri="{BB962C8B-B14F-4D97-AF65-F5344CB8AC3E}">
        <p14:creationId xmlns:p14="http://schemas.microsoft.com/office/powerpoint/2010/main" val="1854862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6C4F76-7D6C-5A8B-3ED8-C6EBC846C4B5}"/>
              </a:ext>
            </a:extLst>
          </p:cNvPr>
          <p:cNvSpPr>
            <a:spLocks noGrp="1"/>
          </p:cNvSpPr>
          <p:nvPr>
            <p:ph type="dt" sz="half" idx="10"/>
          </p:nvPr>
        </p:nvSpPr>
        <p:spPr/>
        <p:txBody>
          <a:bodyPr/>
          <a:lstStyle/>
          <a:p>
            <a:fld id="{7EFE8E52-B5DB-4323-AE02-31684013AFDE}" type="datetime8">
              <a:rPr lang="en-NL" smtClean="0"/>
              <a:t>03/03/2026 10:23</a:t>
            </a:fld>
            <a:endParaRPr lang="en-NL"/>
          </a:p>
        </p:txBody>
      </p:sp>
      <p:sp>
        <p:nvSpPr>
          <p:cNvPr id="4" name="Footer Placeholder 3">
            <a:extLst>
              <a:ext uri="{FF2B5EF4-FFF2-40B4-BE49-F238E27FC236}">
                <a16:creationId xmlns:a16="http://schemas.microsoft.com/office/drawing/2014/main" id="{37822DE5-27E3-3C5A-406F-B1B20F02744A}"/>
              </a:ext>
            </a:extLst>
          </p:cNvPr>
          <p:cNvSpPr>
            <a:spLocks noGrp="1"/>
          </p:cNvSpPr>
          <p:nvPr>
            <p:ph type="ftr" sz="quarter" idx="11"/>
          </p:nvPr>
        </p:nvSpPr>
        <p:spPr/>
        <p:txBody>
          <a:bodyPr/>
          <a:lstStyle/>
          <a:p>
            <a:r>
              <a:rPr lang="en-US" dirty="0"/>
              <a:t>Aviation Consultants</a:t>
            </a:r>
            <a:endParaRPr lang="en-NL" dirty="0"/>
          </a:p>
        </p:txBody>
      </p:sp>
      <p:sp>
        <p:nvSpPr>
          <p:cNvPr id="2" name="Slide Number Placeholder 5">
            <a:extLst>
              <a:ext uri="{FF2B5EF4-FFF2-40B4-BE49-F238E27FC236}">
                <a16:creationId xmlns:a16="http://schemas.microsoft.com/office/drawing/2014/main" id="{4A3EB5E6-4BD0-88DA-F95C-A9D2990B662F}"/>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5" name="Title 1">
            <a:extLst>
              <a:ext uri="{FF2B5EF4-FFF2-40B4-BE49-F238E27FC236}">
                <a16:creationId xmlns:a16="http://schemas.microsoft.com/office/drawing/2014/main" id="{8BD93F77-6BCC-1056-704A-4D14B168089F}"/>
              </a:ext>
            </a:extLst>
          </p:cNvPr>
          <p:cNvSpPr>
            <a:spLocks noGrp="1"/>
          </p:cNvSpPr>
          <p:nvPr>
            <p:ph type="title"/>
          </p:nvPr>
        </p:nvSpPr>
        <p:spPr>
          <a:xfrm>
            <a:off x="325819" y="292963"/>
            <a:ext cx="4405979" cy="488271"/>
          </a:xfrm>
          <a:prstGeom prst="rect">
            <a:avLst/>
          </a:prstGeom>
        </p:spPr>
        <p:txBody>
          <a:bodyPr/>
          <a:lstStyle>
            <a:lvl1pPr>
              <a:defRPr sz="4000">
                <a:solidFill>
                  <a:schemeClr val="bg1"/>
                </a:solidFill>
                <a:latin typeface="Myriad Pro" panose="020B0503030403020204" pitchFamily="34" charset="0"/>
              </a:defRPr>
            </a:lvl1pPr>
          </a:lstStyle>
          <a:p>
            <a:endParaRPr lang="en-NL" dirty="0"/>
          </a:p>
        </p:txBody>
      </p:sp>
      <p:sp>
        <p:nvSpPr>
          <p:cNvPr id="9" name="Content Placeholder 8">
            <a:extLst>
              <a:ext uri="{FF2B5EF4-FFF2-40B4-BE49-F238E27FC236}">
                <a16:creationId xmlns:a16="http://schemas.microsoft.com/office/drawing/2014/main" id="{21059BEC-6CEC-F10F-F3A3-5CA76849D19B}"/>
              </a:ext>
            </a:extLst>
          </p:cNvPr>
          <p:cNvSpPr>
            <a:spLocks noGrp="1"/>
          </p:cNvSpPr>
          <p:nvPr>
            <p:ph sz="quarter" idx="14"/>
          </p:nvPr>
        </p:nvSpPr>
        <p:spPr>
          <a:xfrm>
            <a:off x="6275293" y="1210383"/>
            <a:ext cx="5590886" cy="493043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
        <p:nvSpPr>
          <p:cNvPr id="6" name="Content Placeholder 8">
            <a:extLst>
              <a:ext uri="{FF2B5EF4-FFF2-40B4-BE49-F238E27FC236}">
                <a16:creationId xmlns:a16="http://schemas.microsoft.com/office/drawing/2014/main" id="{C43C1843-5662-5D44-95E1-922965D7A339}"/>
              </a:ext>
            </a:extLst>
          </p:cNvPr>
          <p:cNvSpPr>
            <a:spLocks noGrp="1"/>
          </p:cNvSpPr>
          <p:nvPr>
            <p:ph sz="quarter" idx="15"/>
          </p:nvPr>
        </p:nvSpPr>
        <p:spPr>
          <a:xfrm>
            <a:off x="325820" y="1210383"/>
            <a:ext cx="5590886" cy="493043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Tree>
    <p:extLst>
      <p:ext uri="{BB962C8B-B14F-4D97-AF65-F5344CB8AC3E}">
        <p14:creationId xmlns:p14="http://schemas.microsoft.com/office/powerpoint/2010/main" val="2044855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pictur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6C4F76-7D6C-5A8B-3ED8-C6EBC846C4B5}"/>
              </a:ext>
            </a:extLst>
          </p:cNvPr>
          <p:cNvSpPr>
            <a:spLocks noGrp="1"/>
          </p:cNvSpPr>
          <p:nvPr>
            <p:ph type="dt" sz="half" idx="10"/>
          </p:nvPr>
        </p:nvSpPr>
        <p:spPr/>
        <p:txBody>
          <a:bodyPr/>
          <a:lstStyle/>
          <a:p>
            <a:fld id="{7EFE8E52-B5DB-4323-AE02-31684013AFDE}" type="datetime8">
              <a:rPr lang="en-NL" smtClean="0"/>
              <a:t>03/03/2026 10:23</a:t>
            </a:fld>
            <a:endParaRPr lang="en-NL"/>
          </a:p>
        </p:txBody>
      </p:sp>
      <p:sp>
        <p:nvSpPr>
          <p:cNvPr id="4" name="Footer Placeholder 3">
            <a:extLst>
              <a:ext uri="{FF2B5EF4-FFF2-40B4-BE49-F238E27FC236}">
                <a16:creationId xmlns:a16="http://schemas.microsoft.com/office/drawing/2014/main" id="{37822DE5-27E3-3C5A-406F-B1B20F02744A}"/>
              </a:ext>
            </a:extLst>
          </p:cNvPr>
          <p:cNvSpPr>
            <a:spLocks noGrp="1"/>
          </p:cNvSpPr>
          <p:nvPr>
            <p:ph type="ftr" sz="quarter" idx="11"/>
          </p:nvPr>
        </p:nvSpPr>
        <p:spPr/>
        <p:txBody>
          <a:bodyPr/>
          <a:lstStyle/>
          <a:p>
            <a:r>
              <a:rPr lang="en-US" dirty="0"/>
              <a:t>Aviation Consultants</a:t>
            </a:r>
            <a:endParaRPr lang="en-NL" dirty="0"/>
          </a:p>
        </p:txBody>
      </p:sp>
      <p:sp>
        <p:nvSpPr>
          <p:cNvPr id="2" name="Slide Number Placeholder 5">
            <a:extLst>
              <a:ext uri="{FF2B5EF4-FFF2-40B4-BE49-F238E27FC236}">
                <a16:creationId xmlns:a16="http://schemas.microsoft.com/office/drawing/2014/main" id="{4A3EB5E6-4BD0-88DA-F95C-A9D2990B662F}"/>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5" name="Title 1">
            <a:extLst>
              <a:ext uri="{FF2B5EF4-FFF2-40B4-BE49-F238E27FC236}">
                <a16:creationId xmlns:a16="http://schemas.microsoft.com/office/drawing/2014/main" id="{8BD93F77-6BCC-1056-704A-4D14B168089F}"/>
              </a:ext>
            </a:extLst>
          </p:cNvPr>
          <p:cNvSpPr>
            <a:spLocks noGrp="1"/>
          </p:cNvSpPr>
          <p:nvPr>
            <p:ph type="title"/>
          </p:nvPr>
        </p:nvSpPr>
        <p:spPr>
          <a:xfrm>
            <a:off x="325819" y="292963"/>
            <a:ext cx="4405979" cy="488271"/>
          </a:xfrm>
          <a:prstGeom prst="rect">
            <a:avLst/>
          </a:prstGeom>
        </p:spPr>
        <p:txBody>
          <a:bodyPr/>
          <a:lstStyle>
            <a:lvl1pPr>
              <a:defRPr sz="4000">
                <a:solidFill>
                  <a:schemeClr val="bg1"/>
                </a:solidFill>
                <a:latin typeface="Myriad Pro" panose="020B0503030403020204" pitchFamily="34" charset="0"/>
              </a:defRPr>
            </a:lvl1pPr>
          </a:lstStyle>
          <a:p>
            <a:endParaRPr lang="en-NL" dirty="0"/>
          </a:p>
        </p:txBody>
      </p:sp>
      <p:sp>
        <p:nvSpPr>
          <p:cNvPr id="8" name="Picture Placeholder 7">
            <a:extLst>
              <a:ext uri="{FF2B5EF4-FFF2-40B4-BE49-F238E27FC236}">
                <a16:creationId xmlns:a16="http://schemas.microsoft.com/office/drawing/2014/main" id="{DC01BCE4-88E2-EA63-C2F2-117B6D14AEC1}"/>
              </a:ext>
            </a:extLst>
          </p:cNvPr>
          <p:cNvSpPr>
            <a:spLocks noGrp="1"/>
          </p:cNvSpPr>
          <p:nvPr>
            <p:ph type="pic" sz="quarter" idx="16"/>
          </p:nvPr>
        </p:nvSpPr>
        <p:spPr>
          <a:xfrm>
            <a:off x="325438" y="1209675"/>
            <a:ext cx="5591175" cy="4930775"/>
          </a:xfrm>
          <a:prstGeom prst="rect">
            <a:avLst/>
          </a:prstGeom>
        </p:spPr>
        <p:txBody>
          <a:bodyPr/>
          <a:lstStyle/>
          <a:p>
            <a:endParaRPr lang="en-NL"/>
          </a:p>
        </p:txBody>
      </p:sp>
      <p:sp>
        <p:nvSpPr>
          <p:cNvPr id="10" name="Picture Placeholder 7">
            <a:extLst>
              <a:ext uri="{FF2B5EF4-FFF2-40B4-BE49-F238E27FC236}">
                <a16:creationId xmlns:a16="http://schemas.microsoft.com/office/drawing/2014/main" id="{D4E2F33F-8732-51D2-E931-8BBF90D55257}"/>
              </a:ext>
            </a:extLst>
          </p:cNvPr>
          <p:cNvSpPr>
            <a:spLocks noGrp="1"/>
          </p:cNvSpPr>
          <p:nvPr>
            <p:ph type="pic" sz="quarter" idx="17"/>
          </p:nvPr>
        </p:nvSpPr>
        <p:spPr>
          <a:xfrm>
            <a:off x="6275293" y="1209674"/>
            <a:ext cx="5591175" cy="4930775"/>
          </a:xfrm>
          <a:prstGeom prst="rect">
            <a:avLst/>
          </a:prstGeom>
        </p:spPr>
        <p:txBody>
          <a:bodyPr/>
          <a:lstStyle/>
          <a:p>
            <a:endParaRPr lang="en-NL"/>
          </a:p>
        </p:txBody>
      </p:sp>
    </p:spTree>
    <p:extLst>
      <p:ext uri="{BB962C8B-B14F-4D97-AF65-F5344CB8AC3E}">
        <p14:creationId xmlns:p14="http://schemas.microsoft.com/office/powerpoint/2010/main" val="2481923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big conten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101CA68-9D3E-2256-6215-A9C08CF7E0C6}"/>
              </a:ext>
            </a:extLst>
          </p:cNvPr>
          <p:cNvSpPr>
            <a:spLocks noGrp="1"/>
          </p:cNvSpPr>
          <p:nvPr>
            <p:ph sz="quarter" idx="14"/>
          </p:nvPr>
        </p:nvSpPr>
        <p:spPr>
          <a:xfrm>
            <a:off x="325438" y="1210382"/>
            <a:ext cx="11544300" cy="4939593"/>
          </a:xfrm>
          <a:prstGeom prst="rect">
            <a:avLst/>
          </a:prstGeo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
        <p:nvSpPr>
          <p:cNvPr id="3" name="Date Placeholder 2">
            <a:extLst>
              <a:ext uri="{FF2B5EF4-FFF2-40B4-BE49-F238E27FC236}">
                <a16:creationId xmlns:a16="http://schemas.microsoft.com/office/drawing/2014/main" id="{47C92684-A277-1365-E09C-8BF3446D1CAE}"/>
              </a:ext>
            </a:extLst>
          </p:cNvPr>
          <p:cNvSpPr>
            <a:spLocks noGrp="1"/>
          </p:cNvSpPr>
          <p:nvPr>
            <p:ph type="dt" sz="half" idx="10"/>
          </p:nvPr>
        </p:nvSpPr>
        <p:spPr/>
        <p:txBody>
          <a:bodyPr/>
          <a:lstStyle/>
          <a:p>
            <a:fld id="{98C842E9-0D6C-4AEB-BC25-6BB9EE720DA7}" type="datetime8">
              <a:rPr lang="en-NL" smtClean="0"/>
              <a:t>03/03/2026 10:23</a:t>
            </a:fld>
            <a:endParaRPr lang="en-NL"/>
          </a:p>
        </p:txBody>
      </p:sp>
      <p:sp>
        <p:nvSpPr>
          <p:cNvPr id="4" name="Footer Placeholder 3">
            <a:extLst>
              <a:ext uri="{FF2B5EF4-FFF2-40B4-BE49-F238E27FC236}">
                <a16:creationId xmlns:a16="http://schemas.microsoft.com/office/drawing/2014/main" id="{10479934-77B8-D7EE-F855-F6739A8EE2B1}"/>
              </a:ext>
            </a:extLst>
          </p:cNvPr>
          <p:cNvSpPr>
            <a:spLocks noGrp="1"/>
          </p:cNvSpPr>
          <p:nvPr>
            <p:ph type="ftr" sz="quarter" idx="11"/>
          </p:nvPr>
        </p:nvSpPr>
        <p:spPr/>
        <p:txBody>
          <a:bodyPr/>
          <a:lstStyle/>
          <a:p>
            <a:r>
              <a:rPr lang="en-US" dirty="0"/>
              <a:t>Aviation Consultants</a:t>
            </a:r>
            <a:endParaRPr lang="en-NL" dirty="0"/>
          </a:p>
        </p:txBody>
      </p:sp>
      <p:sp>
        <p:nvSpPr>
          <p:cNvPr id="10" name="Slide Number Placeholder 5">
            <a:extLst>
              <a:ext uri="{FF2B5EF4-FFF2-40B4-BE49-F238E27FC236}">
                <a16:creationId xmlns:a16="http://schemas.microsoft.com/office/drawing/2014/main" id="{A6589CF6-1B5F-907D-56C5-D26EED7257B1}"/>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5" name="Title 1">
            <a:extLst>
              <a:ext uri="{FF2B5EF4-FFF2-40B4-BE49-F238E27FC236}">
                <a16:creationId xmlns:a16="http://schemas.microsoft.com/office/drawing/2014/main" id="{921168F8-1528-FEFC-A900-BB1B806ED5E2}"/>
              </a:ext>
            </a:extLst>
          </p:cNvPr>
          <p:cNvSpPr>
            <a:spLocks noGrp="1"/>
          </p:cNvSpPr>
          <p:nvPr>
            <p:ph type="title"/>
          </p:nvPr>
        </p:nvSpPr>
        <p:spPr>
          <a:xfrm>
            <a:off x="325819" y="292963"/>
            <a:ext cx="4405979" cy="488271"/>
          </a:xfrm>
          <a:prstGeom prst="rect">
            <a:avLst/>
          </a:prstGeom>
        </p:spPr>
        <p:txBody>
          <a:bodyPr/>
          <a:lstStyle>
            <a:lvl1pPr>
              <a:defRPr sz="4000">
                <a:solidFill>
                  <a:schemeClr val="bg1"/>
                </a:solidFill>
                <a:latin typeface="Myriad Pro" panose="020B0503030403020204" pitchFamily="34" charset="0"/>
              </a:defRPr>
            </a:lvl1pPr>
          </a:lstStyle>
          <a:p>
            <a:endParaRPr lang="en-NL" dirty="0"/>
          </a:p>
        </p:txBody>
      </p:sp>
    </p:spTree>
    <p:extLst>
      <p:ext uri="{BB962C8B-B14F-4D97-AF65-F5344CB8AC3E}">
        <p14:creationId xmlns:p14="http://schemas.microsoft.com/office/powerpoint/2010/main" val="1460113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003B5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3BDD28-2375-94F2-376D-923F63C2B885}"/>
              </a:ext>
            </a:extLst>
          </p:cNvPr>
          <p:cNvSpPr>
            <a:spLocks noGrp="1"/>
          </p:cNvSpPr>
          <p:nvPr>
            <p:ph type="dt" sz="half" idx="10"/>
          </p:nvPr>
        </p:nvSpPr>
        <p:spPr/>
        <p:txBody>
          <a:bodyPr/>
          <a:lstStyle/>
          <a:p>
            <a:fld id="{BFDF47C1-A5B3-4E05-B7E1-225B24288545}" type="datetime8">
              <a:rPr lang="en-NL" smtClean="0"/>
              <a:t>03/03/2026 10:23</a:t>
            </a:fld>
            <a:endParaRPr lang="en-NL"/>
          </a:p>
        </p:txBody>
      </p:sp>
      <p:sp>
        <p:nvSpPr>
          <p:cNvPr id="5" name="Footer Placeholder 4">
            <a:extLst>
              <a:ext uri="{FF2B5EF4-FFF2-40B4-BE49-F238E27FC236}">
                <a16:creationId xmlns:a16="http://schemas.microsoft.com/office/drawing/2014/main" id="{CF1BB1FE-BAEB-97E9-DB83-0A268E544FB5}"/>
              </a:ext>
            </a:extLst>
          </p:cNvPr>
          <p:cNvSpPr>
            <a:spLocks noGrp="1"/>
          </p:cNvSpPr>
          <p:nvPr>
            <p:ph type="ftr" sz="quarter" idx="11"/>
          </p:nvPr>
        </p:nvSpPr>
        <p:spPr/>
        <p:txBody>
          <a:bodyPr/>
          <a:lstStyle>
            <a:lvl1pPr>
              <a:defRPr i="1"/>
            </a:lvl1pPr>
          </a:lstStyle>
          <a:p>
            <a:r>
              <a:rPr lang="en-US" dirty="0"/>
              <a:t>Aviation Consultants</a:t>
            </a:r>
            <a:endParaRPr lang="en-NL" dirty="0"/>
          </a:p>
        </p:txBody>
      </p:sp>
      <p:sp>
        <p:nvSpPr>
          <p:cNvPr id="11" name="Title 1">
            <a:extLst>
              <a:ext uri="{FF2B5EF4-FFF2-40B4-BE49-F238E27FC236}">
                <a16:creationId xmlns:a16="http://schemas.microsoft.com/office/drawing/2014/main" id="{5869EAA5-333D-264D-8243-43B9FFB6611F}"/>
              </a:ext>
            </a:extLst>
          </p:cNvPr>
          <p:cNvSpPr>
            <a:spLocks noGrp="1"/>
          </p:cNvSpPr>
          <p:nvPr>
            <p:ph type="title" hasCustomPrompt="1"/>
          </p:nvPr>
        </p:nvSpPr>
        <p:spPr>
          <a:xfrm>
            <a:off x="325819" y="268941"/>
            <a:ext cx="5357805" cy="609600"/>
          </a:xfrm>
          <a:prstGeom prst="rect">
            <a:avLst/>
          </a:prstGeom>
        </p:spPr>
        <p:txBody>
          <a:bodyPr/>
          <a:lstStyle>
            <a:lvl1pPr>
              <a:defRPr>
                <a:solidFill>
                  <a:schemeClr val="bg1"/>
                </a:solidFill>
                <a:latin typeface="Myriad Pro" panose="020B0503030403020204" pitchFamily="34" charset="0"/>
              </a:defRPr>
            </a:lvl1pPr>
          </a:lstStyle>
          <a:p>
            <a:r>
              <a:rPr lang="en-US" dirty="0"/>
              <a:t>Title</a:t>
            </a:r>
            <a:endParaRPr lang="en-NL" dirty="0"/>
          </a:p>
        </p:txBody>
      </p:sp>
      <p:sp>
        <p:nvSpPr>
          <p:cNvPr id="2" name="Slide Number Placeholder 5">
            <a:extLst>
              <a:ext uri="{FF2B5EF4-FFF2-40B4-BE49-F238E27FC236}">
                <a16:creationId xmlns:a16="http://schemas.microsoft.com/office/drawing/2014/main" id="{CEED810D-FABC-140A-BCDA-360928AC372B}"/>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8" name="Text Placeholder 12">
            <a:extLst>
              <a:ext uri="{FF2B5EF4-FFF2-40B4-BE49-F238E27FC236}">
                <a16:creationId xmlns:a16="http://schemas.microsoft.com/office/drawing/2014/main" id="{D931CF37-2BAA-42B6-E759-DE64B042C772}"/>
              </a:ext>
            </a:extLst>
          </p:cNvPr>
          <p:cNvSpPr>
            <a:spLocks noGrp="1"/>
          </p:cNvSpPr>
          <p:nvPr>
            <p:ph type="body" sz="quarter" idx="13"/>
          </p:nvPr>
        </p:nvSpPr>
        <p:spPr>
          <a:xfrm>
            <a:off x="325820" y="1201416"/>
            <a:ext cx="11540360" cy="4939403"/>
          </a:xfrm>
          <a:prstGeom prst="rect">
            <a:avLst/>
          </a:prstGeo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Tree>
    <p:extLst>
      <p:ext uri="{BB962C8B-B14F-4D97-AF65-F5344CB8AC3E}">
        <p14:creationId xmlns:p14="http://schemas.microsoft.com/office/powerpoint/2010/main" val="160801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big picture">
    <p:bg>
      <p:bgPr>
        <a:solidFill>
          <a:srgbClr val="003B57"/>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3F39490-8DE2-1624-CB12-EDC9C9D993DD}"/>
              </a:ext>
            </a:extLst>
          </p:cNvPr>
          <p:cNvSpPr>
            <a:spLocks noGrp="1"/>
          </p:cNvSpPr>
          <p:nvPr>
            <p:ph type="dt" sz="half" idx="10"/>
          </p:nvPr>
        </p:nvSpPr>
        <p:spPr/>
        <p:txBody>
          <a:bodyPr/>
          <a:lstStyle/>
          <a:p>
            <a:fld id="{63E87119-7B86-4B06-9AA4-09ECFF1DA878}" type="datetime8">
              <a:rPr lang="en-NL" smtClean="0"/>
              <a:t>03/03/2026 10:23</a:t>
            </a:fld>
            <a:endParaRPr lang="en-NL"/>
          </a:p>
        </p:txBody>
      </p:sp>
      <p:sp>
        <p:nvSpPr>
          <p:cNvPr id="4" name="Footer Placeholder 3">
            <a:extLst>
              <a:ext uri="{FF2B5EF4-FFF2-40B4-BE49-F238E27FC236}">
                <a16:creationId xmlns:a16="http://schemas.microsoft.com/office/drawing/2014/main" id="{DCFAC546-81B8-6996-AA1F-DE2E7BFFCC6F}"/>
              </a:ext>
            </a:extLst>
          </p:cNvPr>
          <p:cNvSpPr>
            <a:spLocks noGrp="1"/>
          </p:cNvSpPr>
          <p:nvPr>
            <p:ph type="ftr" sz="quarter" idx="11"/>
          </p:nvPr>
        </p:nvSpPr>
        <p:spPr/>
        <p:txBody>
          <a:bodyPr/>
          <a:lstStyle/>
          <a:p>
            <a:r>
              <a:rPr lang="en-US"/>
              <a:t>Aviation Consultants</a:t>
            </a:r>
            <a:endParaRPr lang="en-NL"/>
          </a:p>
        </p:txBody>
      </p:sp>
      <p:sp>
        <p:nvSpPr>
          <p:cNvPr id="14" name="Title 1">
            <a:extLst>
              <a:ext uri="{FF2B5EF4-FFF2-40B4-BE49-F238E27FC236}">
                <a16:creationId xmlns:a16="http://schemas.microsoft.com/office/drawing/2014/main" id="{0E334C6A-5CD5-F16D-238C-72F7A0C57243}"/>
              </a:ext>
            </a:extLst>
          </p:cNvPr>
          <p:cNvSpPr>
            <a:spLocks noGrp="1"/>
          </p:cNvSpPr>
          <p:nvPr>
            <p:ph type="title" hasCustomPrompt="1"/>
          </p:nvPr>
        </p:nvSpPr>
        <p:spPr>
          <a:xfrm>
            <a:off x="325819" y="268941"/>
            <a:ext cx="5357805" cy="609600"/>
          </a:xfrm>
          <a:prstGeom prst="rect">
            <a:avLst/>
          </a:prstGeom>
        </p:spPr>
        <p:txBody>
          <a:bodyPr/>
          <a:lstStyle>
            <a:lvl1pPr>
              <a:defRPr>
                <a:solidFill>
                  <a:schemeClr val="bg1"/>
                </a:solidFill>
                <a:latin typeface="Myriad Pro" panose="020B0503030403020204" pitchFamily="34" charset="0"/>
              </a:defRPr>
            </a:lvl1pPr>
          </a:lstStyle>
          <a:p>
            <a:r>
              <a:rPr lang="en-US" dirty="0"/>
              <a:t>Title</a:t>
            </a:r>
            <a:endParaRPr lang="en-NL" dirty="0"/>
          </a:p>
        </p:txBody>
      </p:sp>
      <p:sp>
        <p:nvSpPr>
          <p:cNvPr id="2" name="Slide Number Placeholder 5">
            <a:extLst>
              <a:ext uri="{FF2B5EF4-FFF2-40B4-BE49-F238E27FC236}">
                <a16:creationId xmlns:a16="http://schemas.microsoft.com/office/drawing/2014/main" id="{34E47F2B-C0CD-B634-BABD-5B8B36245EE9}"/>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12" name="Picture Placeholder 8">
            <a:extLst>
              <a:ext uri="{FF2B5EF4-FFF2-40B4-BE49-F238E27FC236}">
                <a16:creationId xmlns:a16="http://schemas.microsoft.com/office/drawing/2014/main" id="{729ACCD3-DFDC-AE59-8058-48CBD1F1777F}"/>
              </a:ext>
            </a:extLst>
          </p:cNvPr>
          <p:cNvSpPr>
            <a:spLocks noGrp="1"/>
          </p:cNvSpPr>
          <p:nvPr>
            <p:ph type="pic" sz="quarter" idx="13"/>
          </p:nvPr>
        </p:nvSpPr>
        <p:spPr>
          <a:xfrm>
            <a:off x="325821" y="1201415"/>
            <a:ext cx="11540359" cy="4939403"/>
          </a:xfrm>
          <a:prstGeom prst="rect">
            <a:avLst/>
          </a:prstGeom>
        </p:spPr>
        <p:txBody>
          <a:bodyPr/>
          <a:lstStyle>
            <a:lvl1pPr marL="0" indent="0">
              <a:buNone/>
              <a:defRPr/>
            </a:lvl1pPr>
          </a:lstStyle>
          <a:p>
            <a:endParaRPr lang="en-NL"/>
          </a:p>
        </p:txBody>
      </p:sp>
    </p:spTree>
    <p:extLst>
      <p:ext uri="{BB962C8B-B14F-4D97-AF65-F5344CB8AC3E}">
        <p14:creationId xmlns:p14="http://schemas.microsoft.com/office/powerpoint/2010/main" val="2148604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4CAD751-6D20-A148-D73C-55B433CE978B}"/>
              </a:ext>
            </a:extLst>
          </p:cNvPr>
          <p:cNvSpPr>
            <a:spLocks noGrp="1"/>
          </p:cNvSpPr>
          <p:nvPr>
            <p:ph type="dt" sz="half" idx="10"/>
          </p:nvPr>
        </p:nvSpPr>
        <p:spPr/>
        <p:txBody>
          <a:bodyPr/>
          <a:lstStyle/>
          <a:p>
            <a:fld id="{16A113D1-70E2-45D4-8F0B-EF2BD48E4639}" type="datetime8">
              <a:rPr lang="en-NL" smtClean="0"/>
              <a:t>03/03/2026 10:23</a:t>
            </a:fld>
            <a:endParaRPr lang="en-NL" dirty="0"/>
          </a:p>
        </p:txBody>
      </p:sp>
      <p:sp>
        <p:nvSpPr>
          <p:cNvPr id="4" name="Footer Placeholder 3">
            <a:extLst>
              <a:ext uri="{FF2B5EF4-FFF2-40B4-BE49-F238E27FC236}">
                <a16:creationId xmlns:a16="http://schemas.microsoft.com/office/drawing/2014/main" id="{E7ABBB1F-D999-05D5-3581-DB8334F44DB0}"/>
              </a:ext>
            </a:extLst>
          </p:cNvPr>
          <p:cNvSpPr>
            <a:spLocks noGrp="1"/>
          </p:cNvSpPr>
          <p:nvPr>
            <p:ph type="ftr" sz="quarter" idx="11"/>
          </p:nvPr>
        </p:nvSpPr>
        <p:spPr/>
        <p:txBody>
          <a:bodyPr/>
          <a:lstStyle/>
          <a:p>
            <a:r>
              <a:rPr lang="en-US"/>
              <a:t>Aviation Consultants</a:t>
            </a:r>
            <a:endParaRPr lang="en-NL"/>
          </a:p>
        </p:txBody>
      </p:sp>
      <p:sp>
        <p:nvSpPr>
          <p:cNvPr id="8" name="Picture Placeholder 2">
            <a:extLst>
              <a:ext uri="{FF2B5EF4-FFF2-40B4-BE49-F238E27FC236}">
                <a16:creationId xmlns:a16="http://schemas.microsoft.com/office/drawing/2014/main" id="{77FAA02D-4286-2D74-81CB-C03302D21E28}"/>
              </a:ext>
            </a:extLst>
          </p:cNvPr>
          <p:cNvSpPr>
            <a:spLocks noGrp="1"/>
          </p:cNvSpPr>
          <p:nvPr>
            <p:ph type="pic" idx="1"/>
          </p:nvPr>
        </p:nvSpPr>
        <p:spPr>
          <a:xfrm>
            <a:off x="7082118" y="1201414"/>
            <a:ext cx="4784061" cy="493940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6" name="Title 1">
            <a:extLst>
              <a:ext uri="{FF2B5EF4-FFF2-40B4-BE49-F238E27FC236}">
                <a16:creationId xmlns:a16="http://schemas.microsoft.com/office/drawing/2014/main" id="{B60060EE-956A-3581-2E43-15149BD9E16D}"/>
              </a:ext>
            </a:extLst>
          </p:cNvPr>
          <p:cNvSpPr txBox="1">
            <a:spLocks/>
          </p:cNvSpPr>
          <p:nvPr userDrawn="1"/>
        </p:nvSpPr>
        <p:spPr>
          <a:xfrm>
            <a:off x="325819" y="268941"/>
            <a:ext cx="5363779" cy="609600"/>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yriad Pro" panose="020B0503030403020204" pitchFamily="34" charset="0"/>
                <a:ea typeface="+mj-ea"/>
                <a:cs typeface="+mj-cs"/>
              </a:defRPr>
            </a:lvl1pPr>
          </a:lstStyle>
          <a:p>
            <a:endParaRPr lang="en-NL" dirty="0"/>
          </a:p>
        </p:txBody>
      </p:sp>
      <p:sp>
        <p:nvSpPr>
          <p:cNvPr id="9" name="Title 1">
            <a:extLst>
              <a:ext uri="{FF2B5EF4-FFF2-40B4-BE49-F238E27FC236}">
                <a16:creationId xmlns:a16="http://schemas.microsoft.com/office/drawing/2014/main" id="{28620046-D546-93D2-3B21-A9F7B67F6A87}"/>
              </a:ext>
            </a:extLst>
          </p:cNvPr>
          <p:cNvSpPr>
            <a:spLocks noGrp="1"/>
          </p:cNvSpPr>
          <p:nvPr>
            <p:ph type="title" hasCustomPrompt="1"/>
          </p:nvPr>
        </p:nvSpPr>
        <p:spPr>
          <a:xfrm>
            <a:off x="325819" y="268941"/>
            <a:ext cx="5357805" cy="609600"/>
          </a:xfrm>
          <a:prstGeom prst="rect">
            <a:avLst/>
          </a:prstGeom>
        </p:spPr>
        <p:txBody>
          <a:bodyPr/>
          <a:lstStyle>
            <a:lvl1pPr>
              <a:defRPr>
                <a:solidFill>
                  <a:schemeClr val="bg1"/>
                </a:solidFill>
                <a:latin typeface="Myriad Pro" panose="020B0503030403020204" pitchFamily="34" charset="0"/>
              </a:defRPr>
            </a:lvl1pPr>
          </a:lstStyle>
          <a:p>
            <a:r>
              <a:rPr lang="en-US" dirty="0"/>
              <a:t>Title</a:t>
            </a:r>
            <a:endParaRPr lang="en-NL" dirty="0"/>
          </a:p>
        </p:txBody>
      </p:sp>
      <p:sp>
        <p:nvSpPr>
          <p:cNvPr id="2" name="Slide Number Placeholder 5">
            <a:extLst>
              <a:ext uri="{FF2B5EF4-FFF2-40B4-BE49-F238E27FC236}">
                <a16:creationId xmlns:a16="http://schemas.microsoft.com/office/drawing/2014/main" id="{2A5D84F8-FD0B-F937-1607-935EA9B1C484}"/>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5" name="Text Placeholder 11">
            <a:extLst>
              <a:ext uri="{FF2B5EF4-FFF2-40B4-BE49-F238E27FC236}">
                <a16:creationId xmlns:a16="http://schemas.microsoft.com/office/drawing/2014/main" id="{C9B23433-73B4-CC87-4BF9-7ED2DBAFD44B}"/>
              </a:ext>
            </a:extLst>
          </p:cNvPr>
          <p:cNvSpPr>
            <a:spLocks noGrp="1"/>
          </p:cNvSpPr>
          <p:nvPr>
            <p:ph type="body" sz="quarter" idx="14"/>
          </p:nvPr>
        </p:nvSpPr>
        <p:spPr>
          <a:xfrm>
            <a:off x="325438" y="1201738"/>
            <a:ext cx="6421437" cy="49387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Tree>
    <p:extLst>
      <p:ext uri="{BB962C8B-B14F-4D97-AF65-F5344CB8AC3E}">
        <p14:creationId xmlns:p14="http://schemas.microsoft.com/office/powerpoint/2010/main" val="3419420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EC76C50-EB51-8D3A-274C-BE8F7A33B7AD}"/>
              </a:ext>
            </a:extLst>
          </p:cNvPr>
          <p:cNvSpPr>
            <a:spLocks noGrp="1"/>
          </p:cNvSpPr>
          <p:nvPr>
            <p:ph type="dt" sz="half" idx="10"/>
          </p:nvPr>
        </p:nvSpPr>
        <p:spPr/>
        <p:txBody>
          <a:bodyPr/>
          <a:lstStyle/>
          <a:p>
            <a:fld id="{658583E2-C0AF-4AD0-ADE1-3F2A8B354E76}" type="datetime8">
              <a:rPr lang="en-NL" smtClean="0"/>
              <a:t>03/03/2026 10:49</a:t>
            </a:fld>
            <a:endParaRPr lang="en-NL"/>
          </a:p>
        </p:txBody>
      </p:sp>
      <p:sp>
        <p:nvSpPr>
          <p:cNvPr id="4" name="Footer Placeholder 3">
            <a:extLst>
              <a:ext uri="{FF2B5EF4-FFF2-40B4-BE49-F238E27FC236}">
                <a16:creationId xmlns:a16="http://schemas.microsoft.com/office/drawing/2014/main" id="{39BAFC93-0E92-32C4-89CA-BCF344117497}"/>
              </a:ext>
            </a:extLst>
          </p:cNvPr>
          <p:cNvSpPr>
            <a:spLocks noGrp="1"/>
          </p:cNvSpPr>
          <p:nvPr>
            <p:ph type="ftr" sz="quarter" idx="11"/>
          </p:nvPr>
        </p:nvSpPr>
        <p:spPr/>
        <p:txBody>
          <a:bodyPr/>
          <a:lstStyle/>
          <a:p>
            <a:r>
              <a:rPr lang="en-US"/>
              <a:t>Aviation Consultants</a:t>
            </a:r>
            <a:endParaRPr lang="en-NL"/>
          </a:p>
        </p:txBody>
      </p:sp>
      <p:cxnSp>
        <p:nvCxnSpPr>
          <p:cNvPr id="6" name="Straight Connector 5">
            <a:extLst>
              <a:ext uri="{FF2B5EF4-FFF2-40B4-BE49-F238E27FC236}">
                <a16:creationId xmlns:a16="http://schemas.microsoft.com/office/drawing/2014/main" id="{DF71C252-C01F-7FF4-3AB6-C713B64F4D0F}"/>
              </a:ext>
            </a:extLst>
          </p:cNvPr>
          <p:cNvCxnSpPr>
            <a:cxnSpLocks/>
          </p:cNvCxnSpPr>
          <p:nvPr userDrawn="1"/>
        </p:nvCxnSpPr>
        <p:spPr>
          <a:xfrm flipH="1">
            <a:off x="7980218" y="-31934"/>
            <a:ext cx="1619443" cy="6939154"/>
          </a:xfrm>
          <a:prstGeom prst="line">
            <a:avLst/>
          </a:prstGeom>
          <a:ln/>
        </p:spPr>
        <p:style>
          <a:lnRef idx="1">
            <a:schemeClr val="accent2"/>
          </a:lnRef>
          <a:fillRef idx="0">
            <a:schemeClr val="accent2"/>
          </a:fillRef>
          <a:effectRef idx="0">
            <a:schemeClr val="accent2"/>
          </a:effectRef>
          <a:fontRef idx="minor">
            <a:schemeClr val="tx1"/>
          </a:fontRef>
        </p:style>
      </p:cxnSp>
      <p:sp>
        <p:nvSpPr>
          <p:cNvPr id="7" name="Rettangolo 11">
            <a:extLst>
              <a:ext uri="{FF2B5EF4-FFF2-40B4-BE49-F238E27FC236}">
                <a16:creationId xmlns:a16="http://schemas.microsoft.com/office/drawing/2014/main" id="{77C2BA9C-210B-2A0A-2C6E-D0CB15E74005}"/>
              </a:ext>
            </a:extLst>
          </p:cNvPr>
          <p:cNvSpPr/>
          <p:nvPr userDrawn="1"/>
        </p:nvSpPr>
        <p:spPr>
          <a:xfrm>
            <a:off x="1195524" y="1435011"/>
            <a:ext cx="5519703" cy="461665"/>
          </a:xfrm>
          <a:prstGeom prst="rect">
            <a:avLst/>
          </a:prstGeom>
        </p:spPr>
        <p:txBody>
          <a:bodyPr wrap="square">
            <a:spAutoFit/>
          </a:bodyPr>
          <a:lstStyle/>
          <a:p>
            <a:r>
              <a:rPr lang="it-IT" sz="2400" b="1">
                <a:solidFill>
                  <a:srgbClr val="004361"/>
                </a:solidFill>
                <a:latin typeface="Myriad Pro" panose="020B0503030403020204" pitchFamily="34" charset="0"/>
                <a:ea typeface="Roboto Black" panose="02000000000000000000" pitchFamily="2" charset="0"/>
              </a:rPr>
              <a:t>Content</a:t>
            </a:r>
          </a:p>
        </p:txBody>
      </p:sp>
      <p:pic>
        <p:nvPicPr>
          <p:cNvPr id="8" name="Picture 7" descr="A white background with black dots&#10;&#10;Description automatically generated">
            <a:extLst>
              <a:ext uri="{FF2B5EF4-FFF2-40B4-BE49-F238E27FC236}">
                <a16:creationId xmlns:a16="http://schemas.microsoft.com/office/drawing/2014/main" id="{953F871E-0841-F491-FAD7-CC26A15112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43" t="10529" r="95649" b="81867"/>
          <a:stretch/>
        </p:blipFill>
        <p:spPr>
          <a:xfrm rot="10800000">
            <a:off x="893411" y="1447989"/>
            <a:ext cx="284661" cy="360752"/>
          </a:xfrm>
          <a:prstGeom prst="rect">
            <a:avLst/>
          </a:prstGeom>
        </p:spPr>
      </p:pic>
      <p:sp>
        <p:nvSpPr>
          <p:cNvPr id="9" name="Picture Placeholder 15">
            <a:extLst>
              <a:ext uri="{FF2B5EF4-FFF2-40B4-BE49-F238E27FC236}">
                <a16:creationId xmlns:a16="http://schemas.microsoft.com/office/drawing/2014/main" id="{FAFF70FA-6D48-E312-5959-14EF2392186A}"/>
              </a:ext>
            </a:extLst>
          </p:cNvPr>
          <p:cNvSpPr>
            <a:spLocks noGrp="1"/>
          </p:cNvSpPr>
          <p:nvPr>
            <p:ph type="pic" sz="quarter" idx="13"/>
          </p:nvPr>
        </p:nvSpPr>
        <p:spPr>
          <a:xfrm>
            <a:off x="8094588" y="-31934"/>
            <a:ext cx="4109339" cy="6939154"/>
          </a:xfrm>
          <a:custGeom>
            <a:avLst/>
            <a:gdLst>
              <a:gd name="connsiteX0" fmla="*/ 0 w 3820726"/>
              <a:gd name="connsiteY0" fmla="*/ 0 h 6903772"/>
              <a:gd name="connsiteX1" fmla="*/ 3820726 w 3820726"/>
              <a:gd name="connsiteY1" fmla="*/ 0 h 6903772"/>
              <a:gd name="connsiteX2" fmla="*/ 3820726 w 3820726"/>
              <a:gd name="connsiteY2" fmla="*/ 6903772 h 6903772"/>
              <a:gd name="connsiteX3" fmla="*/ 0 w 3820726"/>
              <a:gd name="connsiteY3" fmla="*/ 6903772 h 6903772"/>
              <a:gd name="connsiteX4" fmla="*/ 0 w 3820726"/>
              <a:gd name="connsiteY4" fmla="*/ 0 h 6903772"/>
              <a:gd name="connsiteX0" fmla="*/ 1358900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58900 w 3820726"/>
              <a:gd name="connsiteY4" fmla="*/ 12700 h 6903772"/>
              <a:gd name="connsiteX0" fmla="*/ 1411057 w 3820726"/>
              <a:gd name="connsiteY0" fmla="*/ 21664 h 6903772"/>
              <a:gd name="connsiteX1" fmla="*/ 3820726 w 3820726"/>
              <a:gd name="connsiteY1" fmla="*/ 0 h 6903772"/>
              <a:gd name="connsiteX2" fmla="*/ 3820726 w 3820726"/>
              <a:gd name="connsiteY2" fmla="*/ 6903772 h 6903772"/>
              <a:gd name="connsiteX3" fmla="*/ 0 w 3820726"/>
              <a:gd name="connsiteY3" fmla="*/ 6903772 h 6903772"/>
              <a:gd name="connsiteX4" fmla="*/ 1411057 w 3820726"/>
              <a:gd name="connsiteY4" fmla="*/ 21664 h 6903772"/>
              <a:gd name="connsiteX0" fmla="*/ 1393672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93672 w 3820726"/>
              <a:gd name="connsiteY4" fmla="*/ 12700 h 6903772"/>
              <a:gd name="connsiteX0" fmla="*/ 1428999 w 3856053"/>
              <a:gd name="connsiteY0" fmla="*/ 12700 h 6921616"/>
              <a:gd name="connsiteX1" fmla="*/ 3856053 w 3856053"/>
              <a:gd name="connsiteY1" fmla="*/ 0 h 6921616"/>
              <a:gd name="connsiteX2" fmla="*/ 3856053 w 3856053"/>
              <a:gd name="connsiteY2" fmla="*/ 6903772 h 6921616"/>
              <a:gd name="connsiteX3" fmla="*/ 0 w 3856053"/>
              <a:gd name="connsiteY3" fmla="*/ 6921616 h 6921616"/>
              <a:gd name="connsiteX4" fmla="*/ 1428999 w 3856053"/>
              <a:gd name="connsiteY4" fmla="*/ 12700 h 6921616"/>
              <a:gd name="connsiteX0" fmla="*/ 1487748 w 3856053"/>
              <a:gd name="connsiteY0" fmla="*/ 44352 h 6921616"/>
              <a:gd name="connsiteX1" fmla="*/ 3856053 w 3856053"/>
              <a:gd name="connsiteY1" fmla="*/ 0 h 6921616"/>
              <a:gd name="connsiteX2" fmla="*/ 3856053 w 3856053"/>
              <a:gd name="connsiteY2" fmla="*/ 6903772 h 6921616"/>
              <a:gd name="connsiteX3" fmla="*/ 0 w 3856053"/>
              <a:gd name="connsiteY3" fmla="*/ 6921616 h 6921616"/>
              <a:gd name="connsiteX4" fmla="*/ 1487748 w 3856053"/>
              <a:gd name="connsiteY4" fmla="*/ 44352 h 6921616"/>
              <a:gd name="connsiteX0" fmla="*/ 1495581 w 3856053"/>
              <a:gd name="connsiteY0" fmla="*/ 20612 h 6921616"/>
              <a:gd name="connsiteX1" fmla="*/ 3856053 w 3856053"/>
              <a:gd name="connsiteY1" fmla="*/ 0 h 6921616"/>
              <a:gd name="connsiteX2" fmla="*/ 3856053 w 3856053"/>
              <a:gd name="connsiteY2" fmla="*/ 6903772 h 6921616"/>
              <a:gd name="connsiteX3" fmla="*/ 0 w 3856053"/>
              <a:gd name="connsiteY3" fmla="*/ 6921616 h 6921616"/>
              <a:gd name="connsiteX4" fmla="*/ 1495581 w 3856053"/>
              <a:gd name="connsiteY4" fmla="*/ 20612 h 6921616"/>
              <a:gd name="connsiteX0" fmla="*/ 1495581 w 3867803"/>
              <a:gd name="connsiteY0" fmla="*/ 4786 h 6905790"/>
              <a:gd name="connsiteX1" fmla="*/ 3867803 w 3867803"/>
              <a:gd name="connsiteY1" fmla="*/ 0 h 6905790"/>
              <a:gd name="connsiteX2" fmla="*/ 3856053 w 3867803"/>
              <a:gd name="connsiteY2" fmla="*/ 6887946 h 6905790"/>
              <a:gd name="connsiteX3" fmla="*/ 0 w 3867803"/>
              <a:gd name="connsiteY3" fmla="*/ 6905790 h 6905790"/>
              <a:gd name="connsiteX4" fmla="*/ 1495581 w 3867803"/>
              <a:gd name="connsiteY4" fmla="*/ 4786 h 6905790"/>
              <a:gd name="connsiteX0" fmla="*/ 1534747 w 3906969"/>
              <a:gd name="connsiteY0" fmla="*/ 4786 h 6905790"/>
              <a:gd name="connsiteX1" fmla="*/ 3906969 w 3906969"/>
              <a:gd name="connsiteY1" fmla="*/ 0 h 6905790"/>
              <a:gd name="connsiteX2" fmla="*/ 3895219 w 3906969"/>
              <a:gd name="connsiteY2" fmla="*/ 6887946 h 6905790"/>
              <a:gd name="connsiteX3" fmla="*/ 0 w 3906969"/>
              <a:gd name="connsiteY3" fmla="*/ 6905790 h 6905790"/>
              <a:gd name="connsiteX4" fmla="*/ 1534747 w 3906969"/>
              <a:gd name="connsiteY4" fmla="*/ 4786 h 69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969" h="6905790">
                <a:moveTo>
                  <a:pt x="1534747" y="4786"/>
                </a:moveTo>
                <a:lnTo>
                  <a:pt x="3906969" y="0"/>
                </a:lnTo>
                <a:cubicBezTo>
                  <a:pt x="3903052" y="2295982"/>
                  <a:pt x="3899136" y="4591964"/>
                  <a:pt x="3895219" y="6887946"/>
                </a:cubicBezTo>
                <a:lnTo>
                  <a:pt x="0" y="6905790"/>
                </a:lnTo>
                <a:lnTo>
                  <a:pt x="1534747" y="4786"/>
                </a:lnTo>
                <a:close/>
              </a:path>
            </a:pathLst>
          </a:custGeom>
        </p:spPr>
        <p:txBody>
          <a:bodyPr/>
          <a:lstStyle/>
          <a:p>
            <a:endParaRPr lang="en-NL"/>
          </a:p>
        </p:txBody>
      </p:sp>
    </p:spTree>
    <p:extLst>
      <p:ext uri="{BB962C8B-B14F-4D97-AF65-F5344CB8AC3E}">
        <p14:creationId xmlns:p14="http://schemas.microsoft.com/office/powerpoint/2010/main" val="4249363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subtitle_and_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3F39490-8DE2-1624-CB12-EDC9C9D993DD}"/>
              </a:ext>
            </a:extLst>
          </p:cNvPr>
          <p:cNvSpPr>
            <a:spLocks noGrp="1"/>
          </p:cNvSpPr>
          <p:nvPr>
            <p:ph type="dt" sz="half" idx="10"/>
          </p:nvPr>
        </p:nvSpPr>
        <p:spPr/>
        <p:txBody>
          <a:bodyPr/>
          <a:lstStyle/>
          <a:p>
            <a:fld id="{31059A1D-C246-44C7-8D70-0D549F469D6D}" type="datetime8">
              <a:rPr lang="en-NL" smtClean="0"/>
              <a:t>03/03/2026 10:49</a:t>
            </a:fld>
            <a:endParaRPr lang="en-NL"/>
          </a:p>
        </p:txBody>
      </p:sp>
      <p:sp>
        <p:nvSpPr>
          <p:cNvPr id="4" name="Footer Placeholder 3">
            <a:extLst>
              <a:ext uri="{FF2B5EF4-FFF2-40B4-BE49-F238E27FC236}">
                <a16:creationId xmlns:a16="http://schemas.microsoft.com/office/drawing/2014/main" id="{DCFAC546-81B8-6996-AA1F-DE2E7BFFCC6F}"/>
              </a:ext>
            </a:extLst>
          </p:cNvPr>
          <p:cNvSpPr>
            <a:spLocks noGrp="1"/>
          </p:cNvSpPr>
          <p:nvPr>
            <p:ph type="ftr" sz="quarter" idx="11"/>
          </p:nvPr>
        </p:nvSpPr>
        <p:spPr/>
        <p:txBody>
          <a:bodyPr/>
          <a:lstStyle/>
          <a:p>
            <a:r>
              <a:rPr lang="en-US"/>
              <a:t>Aviation Consultants</a:t>
            </a:r>
            <a:endParaRPr lang="en-NL"/>
          </a:p>
        </p:txBody>
      </p:sp>
      <p:sp>
        <p:nvSpPr>
          <p:cNvPr id="6" name="Slide Number Placeholder 5">
            <a:extLst>
              <a:ext uri="{FF2B5EF4-FFF2-40B4-BE49-F238E27FC236}">
                <a16:creationId xmlns:a16="http://schemas.microsoft.com/office/drawing/2014/main" id="{A447196D-6C08-ED46-422C-C45A4904A621}"/>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a:solidFill>
                <a:schemeClr val="tx1">
                  <a:tint val="75000"/>
                </a:schemeClr>
              </a:solidFill>
              <a:latin typeface="+mn-lt"/>
              <a:ea typeface="+mn-ea"/>
              <a:cs typeface="+mn-cs"/>
            </a:endParaRPr>
          </a:p>
        </p:txBody>
      </p:sp>
      <p:sp>
        <p:nvSpPr>
          <p:cNvPr id="5" name="Text Placeholder 12">
            <a:extLst>
              <a:ext uri="{FF2B5EF4-FFF2-40B4-BE49-F238E27FC236}">
                <a16:creationId xmlns:a16="http://schemas.microsoft.com/office/drawing/2014/main" id="{9542396F-D685-60C0-7002-2881DA43D050}"/>
              </a:ext>
            </a:extLst>
          </p:cNvPr>
          <p:cNvSpPr>
            <a:spLocks noGrp="1"/>
          </p:cNvSpPr>
          <p:nvPr>
            <p:ph type="body" sz="quarter" idx="13"/>
          </p:nvPr>
        </p:nvSpPr>
        <p:spPr>
          <a:xfrm>
            <a:off x="325820" y="1210382"/>
            <a:ext cx="11540360" cy="4930440"/>
          </a:xfrm>
          <a:prstGeom prst="rect">
            <a:avLst/>
          </a:prstGeom>
        </p:spPr>
        <p:txBody>
          <a:bodyPr>
            <a:normAutofit/>
          </a:bodyPr>
          <a:lstStyle>
            <a:lvl1pPr marL="342900" indent="-342900">
              <a:buFontTx/>
              <a:buBlip>
                <a:blip r:embed="rId2"/>
              </a:buBlip>
              <a:defRPr sz="1800">
                <a:solidFill>
                  <a:srgbClr val="003B57"/>
                </a:solidFill>
                <a:latin typeface="Myriad Pro" panose="020B0503030403020204" pitchFamily="34" charset="0"/>
              </a:defRPr>
            </a:lvl1pPr>
            <a:lvl2pPr marL="800100" indent="-342900">
              <a:buFont typeface="Arial" panose="020B0604020202020204" pitchFamily="34" charset="0"/>
              <a:buChar char="•"/>
              <a:defRPr sz="1800">
                <a:solidFill>
                  <a:srgbClr val="003B57"/>
                </a:solidFill>
                <a:latin typeface="Myriad Pro" panose="020B0503030403020204" pitchFamily="34" charset="0"/>
              </a:defRPr>
            </a:lvl2pPr>
            <a:lvl3pPr marL="1257300" indent="-342900">
              <a:buFont typeface="Arial" panose="020B0604020202020204" pitchFamily="34" charset="0"/>
              <a:buChar char="•"/>
              <a:defRPr sz="1800">
                <a:solidFill>
                  <a:srgbClr val="003B57"/>
                </a:solidFill>
                <a:latin typeface="Myriad Pro" panose="020B0503030403020204" pitchFamily="34" charset="0"/>
              </a:defRPr>
            </a:lvl3pPr>
            <a:lvl4pPr marL="1714500" indent="-342900">
              <a:buFont typeface="Arial" panose="020B0604020202020204" pitchFamily="34" charset="0"/>
              <a:buChar char="•"/>
              <a:defRPr sz="1800">
                <a:solidFill>
                  <a:srgbClr val="003B57"/>
                </a:solidFill>
                <a:latin typeface="Myriad Pro" panose="020B0503030403020204" pitchFamily="34" charset="0"/>
              </a:defRPr>
            </a:lvl4pPr>
            <a:lvl5pPr marL="2171700" indent="-342900">
              <a:buFont typeface="Arial" panose="020B0604020202020204" pitchFamily="34" charset="0"/>
              <a:buChar char="•"/>
              <a:defRPr sz="1800">
                <a:solidFill>
                  <a:srgbClr val="003B57"/>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Text Placeholder 3">
            <a:extLst>
              <a:ext uri="{FF2B5EF4-FFF2-40B4-BE49-F238E27FC236}">
                <a16:creationId xmlns:a16="http://schemas.microsoft.com/office/drawing/2014/main" id="{7B8CD166-97FD-CA7B-15BE-75CB854454EB}"/>
              </a:ext>
            </a:extLst>
          </p:cNvPr>
          <p:cNvSpPr>
            <a:spLocks noGrp="1"/>
          </p:cNvSpPr>
          <p:nvPr>
            <p:ph type="body" sz="quarter" idx="15" hasCustomPrompt="1"/>
          </p:nvPr>
        </p:nvSpPr>
        <p:spPr>
          <a:xfrm>
            <a:off x="325819" y="288274"/>
            <a:ext cx="6016924" cy="384689"/>
          </a:xfrm>
          <a:prstGeom prst="rect">
            <a:avLst/>
          </a:prstGeom>
        </p:spPr>
        <p:txBody>
          <a:bodyPr/>
          <a:lstStyle>
            <a:lvl1pPr marL="0" indent="0">
              <a:buNone/>
              <a:defRPr sz="2400" b="1"/>
            </a:lvl1pPr>
          </a:lstStyle>
          <a:p>
            <a:r>
              <a:rPr lang="en-GB"/>
              <a:t>TITLE</a:t>
            </a:r>
            <a:endParaRPr lang="en-NL"/>
          </a:p>
        </p:txBody>
      </p:sp>
      <p:sp>
        <p:nvSpPr>
          <p:cNvPr id="9" name="Text Placeholder 3">
            <a:extLst>
              <a:ext uri="{FF2B5EF4-FFF2-40B4-BE49-F238E27FC236}">
                <a16:creationId xmlns:a16="http://schemas.microsoft.com/office/drawing/2014/main" id="{1A6FF4EF-FE1D-73D3-0022-56FBAC940C2E}"/>
              </a:ext>
            </a:extLst>
          </p:cNvPr>
          <p:cNvSpPr>
            <a:spLocks noGrp="1"/>
          </p:cNvSpPr>
          <p:nvPr>
            <p:ph type="body" sz="quarter" idx="16" hasCustomPrompt="1"/>
          </p:nvPr>
        </p:nvSpPr>
        <p:spPr>
          <a:xfrm>
            <a:off x="325819" y="696146"/>
            <a:ext cx="6016924" cy="384689"/>
          </a:xfrm>
          <a:prstGeom prst="rect">
            <a:avLst/>
          </a:prstGeom>
        </p:spPr>
        <p:txBody>
          <a:bodyPr/>
          <a:lstStyle>
            <a:lvl1pPr marL="0" indent="0">
              <a:buNone/>
              <a:defRPr sz="2000" b="0">
                <a:solidFill>
                  <a:schemeClr val="bg1">
                    <a:lumMod val="65000"/>
                  </a:schemeClr>
                </a:solidFill>
                <a:latin typeface="+mj-lt"/>
              </a:defRPr>
            </a:lvl1pPr>
          </a:lstStyle>
          <a:p>
            <a:r>
              <a:rPr lang="en-GB"/>
              <a:t>Subtitle</a:t>
            </a:r>
            <a:endParaRPr lang="en-NL"/>
          </a:p>
        </p:txBody>
      </p:sp>
    </p:spTree>
    <p:extLst>
      <p:ext uri="{BB962C8B-B14F-4D97-AF65-F5344CB8AC3E}">
        <p14:creationId xmlns:p14="http://schemas.microsoft.com/office/powerpoint/2010/main" val="2771047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tle_subtitle_text_n_side_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51333C4-10BC-B620-9BA0-2B9964DF31C9}"/>
              </a:ext>
            </a:extLst>
          </p:cNvPr>
          <p:cNvSpPr>
            <a:spLocks noGrp="1"/>
          </p:cNvSpPr>
          <p:nvPr>
            <p:ph type="dt" sz="half" idx="10"/>
          </p:nvPr>
        </p:nvSpPr>
        <p:spPr/>
        <p:txBody>
          <a:bodyPr/>
          <a:lstStyle/>
          <a:p>
            <a:fld id="{658583E2-C0AF-4AD0-ADE1-3F2A8B354E76}" type="datetime8">
              <a:rPr lang="en-NL" smtClean="0"/>
              <a:t>03/03/2026 10:49</a:t>
            </a:fld>
            <a:endParaRPr lang="en-NL"/>
          </a:p>
        </p:txBody>
      </p:sp>
      <p:sp>
        <p:nvSpPr>
          <p:cNvPr id="4" name="Footer Placeholder 3">
            <a:extLst>
              <a:ext uri="{FF2B5EF4-FFF2-40B4-BE49-F238E27FC236}">
                <a16:creationId xmlns:a16="http://schemas.microsoft.com/office/drawing/2014/main" id="{2CAE8A73-0442-BC53-7C5A-AD511473EC1B}"/>
              </a:ext>
            </a:extLst>
          </p:cNvPr>
          <p:cNvSpPr>
            <a:spLocks noGrp="1"/>
          </p:cNvSpPr>
          <p:nvPr>
            <p:ph type="ftr" sz="quarter" idx="11"/>
          </p:nvPr>
        </p:nvSpPr>
        <p:spPr/>
        <p:txBody>
          <a:bodyPr/>
          <a:lstStyle/>
          <a:p>
            <a:r>
              <a:rPr lang="en-US"/>
              <a:t>Aviation Consultants</a:t>
            </a:r>
            <a:endParaRPr lang="en-NL"/>
          </a:p>
        </p:txBody>
      </p:sp>
      <p:sp>
        <p:nvSpPr>
          <p:cNvPr id="5" name="Text Placeholder 12">
            <a:extLst>
              <a:ext uri="{FF2B5EF4-FFF2-40B4-BE49-F238E27FC236}">
                <a16:creationId xmlns:a16="http://schemas.microsoft.com/office/drawing/2014/main" id="{2E983F3C-96AF-7C1B-4DB1-F67B6B2E5D5B}"/>
              </a:ext>
            </a:extLst>
          </p:cNvPr>
          <p:cNvSpPr>
            <a:spLocks noGrp="1"/>
          </p:cNvSpPr>
          <p:nvPr>
            <p:ph type="body" sz="quarter" idx="14"/>
          </p:nvPr>
        </p:nvSpPr>
        <p:spPr>
          <a:xfrm>
            <a:off x="325821" y="1210381"/>
            <a:ext cx="7827580" cy="4930437"/>
          </a:xfrm>
          <a:prstGeom prst="rect">
            <a:avLst/>
          </a:prstGeom>
        </p:spPr>
        <p:txBody>
          <a:bodyPr>
            <a:normAutofit/>
          </a:bodyPr>
          <a:lstStyle>
            <a:lvl1pPr marL="228600" indent="-228600">
              <a:buFontTx/>
              <a:buBlip>
                <a:blip r:embed="rId2"/>
              </a:buBlip>
              <a:defRPr sz="1800">
                <a:solidFill>
                  <a:srgbClr val="003B57"/>
                </a:solidFill>
                <a:latin typeface="Myriad Pro" panose="020B0503030403020204" pitchFamily="34" charset="0"/>
              </a:defRPr>
            </a:lvl1pPr>
            <a:lvl2pPr marL="685800" indent="-228600">
              <a:buFont typeface="Arial" panose="020B0604020202020204" pitchFamily="34" charset="0"/>
              <a:buChar char="•"/>
              <a:defRPr sz="1800">
                <a:solidFill>
                  <a:srgbClr val="003B57"/>
                </a:solidFill>
                <a:latin typeface="Myriad Pro" panose="020B0503030403020204" pitchFamily="34" charset="0"/>
              </a:defRPr>
            </a:lvl2pPr>
            <a:lvl3pPr marL="1143000" indent="-228600">
              <a:buFont typeface="Arial" panose="020B0604020202020204" pitchFamily="34" charset="0"/>
              <a:buChar char="•"/>
              <a:defRPr sz="1800">
                <a:solidFill>
                  <a:srgbClr val="003B57"/>
                </a:solidFill>
                <a:latin typeface="Myriad Pro" panose="020B0503030403020204" pitchFamily="34" charset="0"/>
              </a:defRPr>
            </a:lvl3pPr>
            <a:lvl4pPr marL="1600200" indent="-228600">
              <a:buFont typeface="Arial" panose="020B0604020202020204" pitchFamily="34" charset="0"/>
              <a:buChar char="•"/>
              <a:defRPr sz="1800">
                <a:solidFill>
                  <a:srgbClr val="003B57"/>
                </a:solidFill>
                <a:latin typeface="Myriad Pro" panose="020B0503030403020204" pitchFamily="34" charset="0"/>
              </a:defRPr>
            </a:lvl4pPr>
            <a:lvl5pPr marL="2057400" indent="-228600">
              <a:buFont typeface="Arial" panose="020B0604020202020204" pitchFamily="34" charset="0"/>
              <a:buChar char="•"/>
              <a:defRPr sz="1800">
                <a:solidFill>
                  <a:srgbClr val="003B57"/>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Picture Placeholder 15">
            <a:extLst>
              <a:ext uri="{FF2B5EF4-FFF2-40B4-BE49-F238E27FC236}">
                <a16:creationId xmlns:a16="http://schemas.microsoft.com/office/drawing/2014/main" id="{3E724916-0BFA-34A4-6724-6F4999546C4E}"/>
              </a:ext>
            </a:extLst>
          </p:cNvPr>
          <p:cNvSpPr>
            <a:spLocks noGrp="1"/>
          </p:cNvSpPr>
          <p:nvPr>
            <p:ph type="pic" sz="quarter" idx="13"/>
          </p:nvPr>
        </p:nvSpPr>
        <p:spPr>
          <a:xfrm>
            <a:off x="8238068" y="-31934"/>
            <a:ext cx="3965859" cy="6939154"/>
          </a:xfrm>
          <a:custGeom>
            <a:avLst/>
            <a:gdLst>
              <a:gd name="connsiteX0" fmla="*/ 0 w 3820726"/>
              <a:gd name="connsiteY0" fmla="*/ 0 h 6903772"/>
              <a:gd name="connsiteX1" fmla="*/ 3820726 w 3820726"/>
              <a:gd name="connsiteY1" fmla="*/ 0 h 6903772"/>
              <a:gd name="connsiteX2" fmla="*/ 3820726 w 3820726"/>
              <a:gd name="connsiteY2" fmla="*/ 6903772 h 6903772"/>
              <a:gd name="connsiteX3" fmla="*/ 0 w 3820726"/>
              <a:gd name="connsiteY3" fmla="*/ 6903772 h 6903772"/>
              <a:gd name="connsiteX4" fmla="*/ 0 w 3820726"/>
              <a:gd name="connsiteY4" fmla="*/ 0 h 6903772"/>
              <a:gd name="connsiteX0" fmla="*/ 1358900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58900 w 3820726"/>
              <a:gd name="connsiteY4" fmla="*/ 12700 h 6903772"/>
              <a:gd name="connsiteX0" fmla="*/ 1411057 w 3820726"/>
              <a:gd name="connsiteY0" fmla="*/ 21664 h 6903772"/>
              <a:gd name="connsiteX1" fmla="*/ 3820726 w 3820726"/>
              <a:gd name="connsiteY1" fmla="*/ 0 h 6903772"/>
              <a:gd name="connsiteX2" fmla="*/ 3820726 w 3820726"/>
              <a:gd name="connsiteY2" fmla="*/ 6903772 h 6903772"/>
              <a:gd name="connsiteX3" fmla="*/ 0 w 3820726"/>
              <a:gd name="connsiteY3" fmla="*/ 6903772 h 6903772"/>
              <a:gd name="connsiteX4" fmla="*/ 1411057 w 3820726"/>
              <a:gd name="connsiteY4" fmla="*/ 21664 h 6903772"/>
              <a:gd name="connsiteX0" fmla="*/ 1393672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93672 w 3820726"/>
              <a:gd name="connsiteY4" fmla="*/ 12700 h 6903772"/>
              <a:gd name="connsiteX0" fmla="*/ 1428999 w 3856053"/>
              <a:gd name="connsiteY0" fmla="*/ 12700 h 6921616"/>
              <a:gd name="connsiteX1" fmla="*/ 3856053 w 3856053"/>
              <a:gd name="connsiteY1" fmla="*/ 0 h 6921616"/>
              <a:gd name="connsiteX2" fmla="*/ 3856053 w 3856053"/>
              <a:gd name="connsiteY2" fmla="*/ 6903772 h 6921616"/>
              <a:gd name="connsiteX3" fmla="*/ 0 w 3856053"/>
              <a:gd name="connsiteY3" fmla="*/ 6921616 h 6921616"/>
              <a:gd name="connsiteX4" fmla="*/ 1428999 w 3856053"/>
              <a:gd name="connsiteY4" fmla="*/ 12700 h 6921616"/>
              <a:gd name="connsiteX0" fmla="*/ 1487748 w 3856053"/>
              <a:gd name="connsiteY0" fmla="*/ 44352 h 6921616"/>
              <a:gd name="connsiteX1" fmla="*/ 3856053 w 3856053"/>
              <a:gd name="connsiteY1" fmla="*/ 0 h 6921616"/>
              <a:gd name="connsiteX2" fmla="*/ 3856053 w 3856053"/>
              <a:gd name="connsiteY2" fmla="*/ 6903772 h 6921616"/>
              <a:gd name="connsiteX3" fmla="*/ 0 w 3856053"/>
              <a:gd name="connsiteY3" fmla="*/ 6921616 h 6921616"/>
              <a:gd name="connsiteX4" fmla="*/ 1487748 w 3856053"/>
              <a:gd name="connsiteY4" fmla="*/ 44352 h 6921616"/>
              <a:gd name="connsiteX0" fmla="*/ 1495581 w 3856053"/>
              <a:gd name="connsiteY0" fmla="*/ 20612 h 6921616"/>
              <a:gd name="connsiteX1" fmla="*/ 3856053 w 3856053"/>
              <a:gd name="connsiteY1" fmla="*/ 0 h 6921616"/>
              <a:gd name="connsiteX2" fmla="*/ 3856053 w 3856053"/>
              <a:gd name="connsiteY2" fmla="*/ 6903772 h 6921616"/>
              <a:gd name="connsiteX3" fmla="*/ 0 w 3856053"/>
              <a:gd name="connsiteY3" fmla="*/ 6921616 h 6921616"/>
              <a:gd name="connsiteX4" fmla="*/ 1495581 w 3856053"/>
              <a:gd name="connsiteY4" fmla="*/ 20612 h 6921616"/>
              <a:gd name="connsiteX0" fmla="*/ 1495581 w 3867803"/>
              <a:gd name="connsiteY0" fmla="*/ 4786 h 6905790"/>
              <a:gd name="connsiteX1" fmla="*/ 3867803 w 3867803"/>
              <a:gd name="connsiteY1" fmla="*/ 0 h 6905790"/>
              <a:gd name="connsiteX2" fmla="*/ 3856053 w 3867803"/>
              <a:gd name="connsiteY2" fmla="*/ 6887946 h 6905790"/>
              <a:gd name="connsiteX3" fmla="*/ 0 w 3867803"/>
              <a:gd name="connsiteY3" fmla="*/ 6905790 h 6905790"/>
              <a:gd name="connsiteX4" fmla="*/ 1495581 w 3867803"/>
              <a:gd name="connsiteY4" fmla="*/ 4786 h 6905790"/>
              <a:gd name="connsiteX0" fmla="*/ 1534747 w 3906969"/>
              <a:gd name="connsiteY0" fmla="*/ 4786 h 6905790"/>
              <a:gd name="connsiteX1" fmla="*/ 3906969 w 3906969"/>
              <a:gd name="connsiteY1" fmla="*/ 0 h 6905790"/>
              <a:gd name="connsiteX2" fmla="*/ 3895219 w 3906969"/>
              <a:gd name="connsiteY2" fmla="*/ 6887946 h 6905790"/>
              <a:gd name="connsiteX3" fmla="*/ 0 w 3906969"/>
              <a:gd name="connsiteY3" fmla="*/ 6905790 h 6905790"/>
              <a:gd name="connsiteX4" fmla="*/ 1534747 w 3906969"/>
              <a:gd name="connsiteY4" fmla="*/ 4786 h 69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969" h="6905790">
                <a:moveTo>
                  <a:pt x="1534747" y="4786"/>
                </a:moveTo>
                <a:lnTo>
                  <a:pt x="3906969" y="0"/>
                </a:lnTo>
                <a:cubicBezTo>
                  <a:pt x="3903052" y="2295982"/>
                  <a:pt x="3899136" y="4591964"/>
                  <a:pt x="3895219" y="6887946"/>
                </a:cubicBezTo>
                <a:lnTo>
                  <a:pt x="0" y="6905790"/>
                </a:lnTo>
                <a:lnTo>
                  <a:pt x="1534747" y="4786"/>
                </a:lnTo>
                <a:close/>
              </a:path>
            </a:pathLst>
          </a:custGeom>
        </p:spPr>
        <p:txBody>
          <a:bodyPr/>
          <a:lstStyle/>
          <a:p>
            <a:endParaRPr lang="en-NL"/>
          </a:p>
        </p:txBody>
      </p:sp>
      <p:sp>
        <p:nvSpPr>
          <p:cNvPr id="7" name="Text Placeholder 3">
            <a:extLst>
              <a:ext uri="{FF2B5EF4-FFF2-40B4-BE49-F238E27FC236}">
                <a16:creationId xmlns:a16="http://schemas.microsoft.com/office/drawing/2014/main" id="{C9CD81EE-EA44-E2FD-78A5-BA2AA989BFCF}"/>
              </a:ext>
            </a:extLst>
          </p:cNvPr>
          <p:cNvSpPr>
            <a:spLocks noGrp="1"/>
          </p:cNvSpPr>
          <p:nvPr>
            <p:ph type="body" sz="quarter" idx="15" hasCustomPrompt="1"/>
          </p:nvPr>
        </p:nvSpPr>
        <p:spPr>
          <a:xfrm>
            <a:off x="325819" y="288274"/>
            <a:ext cx="6016924" cy="384689"/>
          </a:xfrm>
          <a:prstGeom prst="rect">
            <a:avLst/>
          </a:prstGeom>
        </p:spPr>
        <p:txBody>
          <a:bodyPr/>
          <a:lstStyle>
            <a:lvl1pPr marL="0" indent="0">
              <a:buNone/>
              <a:defRPr sz="2400" b="1"/>
            </a:lvl1pPr>
          </a:lstStyle>
          <a:p>
            <a:r>
              <a:rPr lang="en-GB"/>
              <a:t>TITLE</a:t>
            </a:r>
            <a:endParaRPr lang="en-NL"/>
          </a:p>
        </p:txBody>
      </p:sp>
      <p:sp>
        <p:nvSpPr>
          <p:cNvPr id="8" name="Text Placeholder 3">
            <a:extLst>
              <a:ext uri="{FF2B5EF4-FFF2-40B4-BE49-F238E27FC236}">
                <a16:creationId xmlns:a16="http://schemas.microsoft.com/office/drawing/2014/main" id="{A8E2C7BD-AB3E-1771-38BE-66C41ABE9E86}"/>
              </a:ext>
            </a:extLst>
          </p:cNvPr>
          <p:cNvSpPr>
            <a:spLocks noGrp="1"/>
          </p:cNvSpPr>
          <p:nvPr>
            <p:ph type="body" sz="quarter" idx="16" hasCustomPrompt="1"/>
          </p:nvPr>
        </p:nvSpPr>
        <p:spPr>
          <a:xfrm>
            <a:off x="325819" y="696146"/>
            <a:ext cx="6016924" cy="384689"/>
          </a:xfrm>
          <a:prstGeom prst="rect">
            <a:avLst/>
          </a:prstGeom>
        </p:spPr>
        <p:txBody>
          <a:bodyPr/>
          <a:lstStyle>
            <a:lvl1pPr marL="0" indent="0">
              <a:buNone/>
              <a:defRPr sz="2000" b="0">
                <a:solidFill>
                  <a:schemeClr val="bg1">
                    <a:lumMod val="65000"/>
                  </a:schemeClr>
                </a:solidFill>
                <a:latin typeface="+mj-lt"/>
              </a:defRPr>
            </a:lvl1pPr>
          </a:lstStyle>
          <a:p>
            <a:r>
              <a:rPr lang="en-GB"/>
              <a:t>Subtitle</a:t>
            </a:r>
            <a:endParaRPr lang="en-NL"/>
          </a:p>
        </p:txBody>
      </p:sp>
    </p:spTree>
    <p:extLst>
      <p:ext uri="{BB962C8B-B14F-4D97-AF65-F5344CB8AC3E}">
        <p14:creationId xmlns:p14="http://schemas.microsoft.com/office/powerpoint/2010/main" val="627982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_picture_text_bel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51B3B17-438C-EA01-DE39-2D6D81928243}"/>
              </a:ext>
            </a:extLst>
          </p:cNvPr>
          <p:cNvSpPr>
            <a:spLocks noGrp="1"/>
          </p:cNvSpPr>
          <p:nvPr>
            <p:ph type="dt" sz="half" idx="10"/>
          </p:nvPr>
        </p:nvSpPr>
        <p:spPr/>
        <p:txBody>
          <a:bodyPr/>
          <a:lstStyle/>
          <a:p>
            <a:fld id="{658583E2-C0AF-4AD0-ADE1-3F2A8B354E76}" type="datetime8">
              <a:rPr lang="en-NL" smtClean="0"/>
              <a:t>03/03/2026 10:49</a:t>
            </a:fld>
            <a:endParaRPr lang="en-NL"/>
          </a:p>
        </p:txBody>
      </p:sp>
      <p:sp>
        <p:nvSpPr>
          <p:cNvPr id="4" name="Footer Placeholder 3">
            <a:extLst>
              <a:ext uri="{FF2B5EF4-FFF2-40B4-BE49-F238E27FC236}">
                <a16:creationId xmlns:a16="http://schemas.microsoft.com/office/drawing/2014/main" id="{3213CFBB-5318-0C48-8FF8-74F959196629}"/>
              </a:ext>
            </a:extLst>
          </p:cNvPr>
          <p:cNvSpPr>
            <a:spLocks noGrp="1"/>
          </p:cNvSpPr>
          <p:nvPr>
            <p:ph type="ftr" sz="quarter" idx="11"/>
          </p:nvPr>
        </p:nvSpPr>
        <p:spPr/>
        <p:txBody>
          <a:bodyPr/>
          <a:lstStyle/>
          <a:p>
            <a:r>
              <a:rPr lang="en-US"/>
              <a:t>Aviation Consultants</a:t>
            </a:r>
            <a:endParaRPr lang="en-NL"/>
          </a:p>
        </p:txBody>
      </p:sp>
      <p:sp>
        <p:nvSpPr>
          <p:cNvPr id="5" name="Picture Placeholder 3">
            <a:extLst>
              <a:ext uri="{FF2B5EF4-FFF2-40B4-BE49-F238E27FC236}">
                <a16:creationId xmlns:a16="http://schemas.microsoft.com/office/drawing/2014/main" id="{7CD01EC4-1D32-61B1-B981-D51F98A4FDA4}"/>
              </a:ext>
            </a:extLst>
          </p:cNvPr>
          <p:cNvSpPr>
            <a:spLocks noGrp="1"/>
          </p:cNvSpPr>
          <p:nvPr>
            <p:ph type="pic" sz="quarter" idx="13"/>
          </p:nvPr>
        </p:nvSpPr>
        <p:spPr>
          <a:xfrm>
            <a:off x="0" y="1"/>
            <a:ext cx="12192000" cy="4352924"/>
          </a:xfrm>
          <a:prstGeom prst="rect">
            <a:avLst/>
          </a:prstGeom>
        </p:spPr>
        <p:txBody>
          <a:bodyPr/>
          <a:lstStyle/>
          <a:p>
            <a:endParaRPr lang="en-NL"/>
          </a:p>
        </p:txBody>
      </p:sp>
      <p:sp>
        <p:nvSpPr>
          <p:cNvPr id="6" name="Text Placeholder 12">
            <a:extLst>
              <a:ext uri="{FF2B5EF4-FFF2-40B4-BE49-F238E27FC236}">
                <a16:creationId xmlns:a16="http://schemas.microsoft.com/office/drawing/2014/main" id="{356330F9-89E3-1902-274E-0FDE382E0B1E}"/>
              </a:ext>
            </a:extLst>
          </p:cNvPr>
          <p:cNvSpPr>
            <a:spLocks noGrp="1"/>
          </p:cNvSpPr>
          <p:nvPr>
            <p:ph type="body" sz="quarter" idx="14"/>
          </p:nvPr>
        </p:nvSpPr>
        <p:spPr>
          <a:xfrm>
            <a:off x="435429" y="4502365"/>
            <a:ext cx="11384057" cy="1680720"/>
          </a:xfrm>
          <a:prstGeom prst="rect">
            <a:avLst/>
          </a:prstGeom>
        </p:spPr>
        <p:txBody>
          <a:bodyPr>
            <a:noAutofit/>
          </a:bodyPr>
          <a:lstStyle>
            <a:lvl1pPr marL="228600" indent="-228600">
              <a:buFontTx/>
              <a:buBlip>
                <a:blip r:embed="rId2"/>
              </a:buBlip>
              <a:defRPr sz="2000">
                <a:solidFill>
                  <a:srgbClr val="003B57"/>
                </a:solidFill>
                <a:latin typeface="Myriad Pro" panose="020B0503030403020204" pitchFamily="34" charset="0"/>
              </a:defRPr>
            </a:lvl1pPr>
            <a:lvl2pPr marL="685800" indent="-228600">
              <a:buFont typeface="Arial" panose="020B0604020202020204" pitchFamily="34" charset="0"/>
              <a:buChar char="•"/>
              <a:defRPr sz="2000">
                <a:solidFill>
                  <a:srgbClr val="003B57"/>
                </a:solidFill>
                <a:latin typeface="Myriad Pro" panose="020B0503030403020204" pitchFamily="34" charset="0"/>
              </a:defRPr>
            </a:lvl2pPr>
            <a:lvl3pPr marL="1143000" indent="-228600">
              <a:buFont typeface="Arial" panose="020B0604020202020204" pitchFamily="34" charset="0"/>
              <a:buChar char="•"/>
              <a:defRPr sz="2000">
                <a:solidFill>
                  <a:srgbClr val="003B57"/>
                </a:solidFill>
                <a:latin typeface="Myriad Pro" panose="020B0503030403020204" pitchFamily="34" charset="0"/>
              </a:defRPr>
            </a:lvl3pPr>
            <a:lvl4pPr marL="1600200" indent="-228600">
              <a:buFont typeface="Arial" panose="020B0604020202020204" pitchFamily="34" charset="0"/>
              <a:buChar char="•"/>
              <a:defRPr sz="2000">
                <a:solidFill>
                  <a:srgbClr val="003B57"/>
                </a:solidFill>
                <a:latin typeface="Myriad Pro" panose="020B0503030403020204" pitchFamily="34" charset="0"/>
              </a:defRPr>
            </a:lvl4pPr>
            <a:lvl5pPr marL="2057400" indent="-228600">
              <a:buFont typeface="Arial" panose="020B0604020202020204" pitchFamily="34" charset="0"/>
              <a:buChar char="•"/>
              <a:defRPr sz="2000">
                <a:solidFill>
                  <a:srgbClr val="003B57"/>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endParaRPr lang="en-NL"/>
          </a:p>
        </p:txBody>
      </p:sp>
    </p:spTree>
    <p:extLst>
      <p:ext uri="{BB962C8B-B14F-4D97-AF65-F5344CB8AC3E}">
        <p14:creationId xmlns:p14="http://schemas.microsoft.com/office/powerpoint/2010/main" val="295815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70 background ">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18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subtitle_n_to70_shape_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3F39490-8DE2-1624-CB12-EDC9C9D993DD}"/>
              </a:ext>
            </a:extLst>
          </p:cNvPr>
          <p:cNvSpPr>
            <a:spLocks noGrp="1"/>
          </p:cNvSpPr>
          <p:nvPr>
            <p:ph type="dt" sz="half" idx="10"/>
          </p:nvPr>
        </p:nvSpPr>
        <p:spPr/>
        <p:txBody>
          <a:bodyPr/>
          <a:lstStyle/>
          <a:p>
            <a:fld id="{31059A1D-C246-44C7-8D70-0D549F469D6D}" type="datetime8">
              <a:rPr lang="en-NL" smtClean="0"/>
              <a:t>03/03/2026 10:49</a:t>
            </a:fld>
            <a:endParaRPr lang="en-NL"/>
          </a:p>
        </p:txBody>
      </p:sp>
      <p:sp>
        <p:nvSpPr>
          <p:cNvPr id="4" name="Footer Placeholder 3">
            <a:extLst>
              <a:ext uri="{FF2B5EF4-FFF2-40B4-BE49-F238E27FC236}">
                <a16:creationId xmlns:a16="http://schemas.microsoft.com/office/drawing/2014/main" id="{DCFAC546-81B8-6996-AA1F-DE2E7BFFCC6F}"/>
              </a:ext>
            </a:extLst>
          </p:cNvPr>
          <p:cNvSpPr>
            <a:spLocks noGrp="1"/>
          </p:cNvSpPr>
          <p:nvPr>
            <p:ph type="ftr" sz="quarter" idx="11"/>
          </p:nvPr>
        </p:nvSpPr>
        <p:spPr/>
        <p:txBody>
          <a:bodyPr/>
          <a:lstStyle/>
          <a:p>
            <a:r>
              <a:rPr lang="en-US"/>
              <a:t>Aviation Consultants</a:t>
            </a:r>
            <a:endParaRPr lang="en-NL"/>
          </a:p>
        </p:txBody>
      </p:sp>
      <p:sp>
        <p:nvSpPr>
          <p:cNvPr id="6" name="Slide Number Placeholder 5">
            <a:extLst>
              <a:ext uri="{FF2B5EF4-FFF2-40B4-BE49-F238E27FC236}">
                <a16:creationId xmlns:a16="http://schemas.microsoft.com/office/drawing/2014/main" id="{A447196D-6C08-ED46-422C-C45A4904A621}"/>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a:solidFill>
                <a:schemeClr val="tx1">
                  <a:tint val="75000"/>
                </a:schemeClr>
              </a:solidFill>
              <a:latin typeface="+mn-lt"/>
              <a:ea typeface="+mn-ea"/>
              <a:cs typeface="+mn-cs"/>
            </a:endParaRPr>
          </a:p>
        </p:txBody>
      </p:sp>
      <p:sp>
        <p:nvSpPr>
          <p:cNvPr id="7" name="Text Placeholder 3">
            <a:extLst>
              <a:ext uri="{FF2B5EF4-FFF2-40B4-BE49-F238E27FC236}">
                <a16:creationId xmlns:a16="http://schemas.microsoft.com/office/drawing/2014/main" id="{7B8CD166-97FD-CA7B-15BE-75CB854454EB}"/>
              </a:ext>
            </a:extLst>
          </p:cNvPr>
          <p:cNvSpPr>
            <a:spLocks noGrp="1"/>
          </p:cNvSpPr>
          <p:nvPr>
            <p:ph type="body" sz="quarter" idx="15" hasCustomPrompt="1"/>
          </p:nvPr>
        </p:nvSpPr>
        <p:spPr>
          <a:xfrm>
            <a:off x="325819" y="288274"/>
            <a:ext cx="6016924" cy="384689"/>
          </a:xfrm>
          <a:prstGeom prst="rect">
            <a:avLst/>
          </a:prstGeom>
        </p:spPr>
        <p:txBody>
          <a:bodyPr/>
          <a:lstStyle>
            <a:lvl1pPr marL="0" indent="0">
              <a:buNone/>
              <a:defRPr sz="2400" b="1"/>
            </a:lvl1pPr>
          </a:lstStyle>
          <a:p>
            <a:r>
              <a:rPr lang="en-GB"/>
              <a:t>TITLE</a:t>
            </a:r>
            <a:endParaRPr lang="en-NL"/>
          </a:p>
        </p:txBody>
      </p:sp>
      <p:sp>
        <p:nvSpPr>
          <p:cNvPr id="9" name="Text Placeholder 3">
            <a:extLst>
              <a:ext uri="{FF2B5EF4-FFF2-40B4-BE49-F238E27FC236}">
                <a16:creationId xmlns:a16="http://schemas.microsoft.com/office/drawing/2014/main" id="{1A6FF4EF-FE1D-73D3-0022-56FBAC940C2E}"/>
              </a:ext>
            </a:extLst>
          </p:cNvPr>
          <p:cNvSpPr>
            <a:spLocks noGrp="1"/>
          </p:cNvSpPr>
          <p:nvPr>
            <p:ph type="body" sz="quarter" idx="16" hasCustomPrompt="1"/>
          </p:nvPr>
        </p:nvSpPr>
        <p:spPr>
          <a:xfrm>
            <a:off x="325819" y="696146"/>
            <a:ext cx="6016924" cy="384689"/>
          </a:xfrm>
          <a:prstGeom prst="rect">
            <a:avLst/>
          </a:prstGeom>
        </p:spPr>
        <p:txBody>
          <a:bodyPr/>
          <a:lstStyle>
            <a:lvl1pPr marL="0" indent="0">
              <a:buNone/>
              <a:defRPr sz="2000" b="0">
                <a:solidFill>
                  <a:schemeClr val="bg1">
                    <a:lumMod val="65000"/>
                  </a:schemeClr>
                </a:solidFill>
                <a:latin typeface="+mj-lt"/>
              </a:defRPr>
            </a:lvl1pPr>
          </a:lstStyle>
          <a:p>
            <a:r>
              <a:rPr lang="en-GB"/>
              <a:t>Subtitle</a:t>
            </a:r>
            <a:endParaRPr lang="en-NL"/>
          </a:p>
        </p:txBody>
      </p:sp>
      <p:sp>
        <p:nvSpPr>
          <p:cNvPr id="2" name="Picture Placeholder 15">
            <a:extLst>
              <a:ext uri="{FF2B5EF4-FFF2-40B4-BE49-F238E27FC236}">
                <a16:creationId xmlns:a16="http://schemas.microsoft.com/office/drawing/2014/main" id="{A0BBAE5C-8982-8254-D8AC-ED96997D1E88}"/>
              </a:ext>
            </a:extLst>
          </p:cNvPr>
          <p:cNvSpPr>
            <a:spLocks noGrp="1"/>
          </p:cNvSpPr>
          <p:nvPr>
            <p:ph type="pic" sz="quarter" idx="13"/>
          </p:nvPr>
        </p:nvSpPr>
        <p:spPr>
          <a:xfrm>
            <a:off x="5012815" y="1934354"/>
            <a:ext cx="7115763" cy="4341727"/>
          </a:xfrm>
          <a:custGeom>
            <a:avLst/>
            <a:gdLst>
              <a:gd name="connsiteX0" fmla="*/ 0 w 3820726"/>
              <a:gd name="connsiteY0" fmla="*/ 0 h 6903772"/>
              <a:gd name="connsiteX1" fmla="*/ 3820726 w 3820726"/>
              <a:gd name="connsiteY1" fmla="*/ 0 h 6903772"/>
              <a:gd name="connsiteX2" fmla="*/ 3820726 w 3820726"/>
              <a:gd name="connsiteY2" fmla="*/ 6903772 h 6903772"/>
              <a:gd name="connsiteX3" fmla="*/ 0 w 3820726"/>
              <a:gd name="connsiteY3" fmla="*/ 6903772 h 6903772"/>
              <a:gd name="connsiteX4" fmla="*/ 0 w 3820726"/>
              <a:gd name="connsiteY4" fmla="*/ 0 h 6903772"/>
              <a:gd name="connsiteX0" fmla="*/ 1358900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58900 w 3820726"/>
              <a:gd name="connsiteY4" fmla="*/ 12700 h 6903772"/>
              <a:gd name="connsiteX0" fmla="*/ 1411057 w 3820726"/>
              <a:gd name="connsiteY0" fmla="*/ 21664 h 6903772"/>
              <a:gd name="connsiteX1" fmla="*/ 3820726 w 3820726"/>
              <a:gd name="connsiteY1" fmla="*/ 0 h 6903772"/>
              <a:gd name="connsiteX2" fmla="*/ 3820726 w 3820726"/>
              <a:gd name="connsiteY2" fmla="*/ 6903772 h 6903772"/>
              <a:gd name="connsiteX3" fmla="*/ 0 w 3820726"/>
              <a:gd name="connsiteY3" fmla="*/ 6903772 h 6903772"/>
              <a:gd name="connsiteX4" fmla="*/ 1411057 w 3820726"/>
              <a:gd name="connsiteY4" fmla="*/ 21664 h 6903772"/>
              <a:gd name="connsiteX0" fmla="*/ 1393672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93672 w 3820726"/>
              <a:gd name="connsiteY4" fmla="*/ 12700 h 6903772"/>
              <a:gd name="connsiteX0" fmla="*/ 1428999 w 3856053"/>
              <a:gd name="connsiteY0" fmla="*/ 12700 h 6921616"/>
              <a:gd name="connsiteX1" fmla="*/ 3856053 w 3856053"/>
              <a:gd name="connsiteY1" fmla="*/ 0 h 6921616"/>
              <a:gd name="connsiteX2" fmla="*/ 3856053 w 3856053"/>
              <a:gd name="connsiteY2" fmla="*/ 6903772 h 6921616"/>
              <a:gd name="connsiteX3" fmla="*/ 0 w 3856053"/>
              <a:gd name="connsiteY3" fmla="*/ 6921616 h 6921616"/>
              <a:gd name="connsiteX4" fmla="*/ 1428999 w 3856053"/>
              <a:gd name="connsiteY4" fmla="*/ 12700 h 6921616"/>
              <a:gd name="connsiteX0" fmla="*/ 1487748 w 3856053"/>
              <a:gd name="connsiteY0" fmla="*/ 44352 h 6921616"/>
              <a:gd name="connsiteX1" fmla="*/ 3856053 w 3856053"/>
              <a:gd name="connsiteY1" fmla="*/ 0 h 6921616"/>
              <a:gd name="connsiteX2" fmla="*/ 3856053 w 3856053"/>
              <a:gd name="connsiteY2" fmla="*/ 6903772 h 6921616"/>
              <a:gd name="connsiteX3" fmla="*/ 0 w 3856053"/>
              <a:gd name="connsiteY3" fmla="*/ 6921616 h 6921616"/>
              <a:gd name="connsiteX4" fmla="*/ 1487748 w 3856053"/>
              <a:gd name="connsiteY4" fmla="*/ 44352 h 6921616"/>
              <a:gd name="connsiteX0" fmla="*/ 1495581 w 3856053"/>
              <a:gd name="connsiteY0" fmla="*/ 20612 h 6921616"/>
              <a:gd name="connsiteX1" fmla="*/ 3856053 w 3856053"/>
              <a:gd name="connsiteY1" fmla="*/ 0 h 6921616"/>
              <a:gd name="connsiteX2" fmla="*/ 3856053 w 3856053"/>
              <a:gd name="connsiteY2" fmla="*/ 6903772 h 6921616"/>
              <a:gd name="connsiteX3" fmla="*/ 0 w 3856053"/>
              <a:gd name="connsiteY3" fmla="*/ 6921616 h 6921616"/>
              <a:gd name="connsiteX4" fmla="*/ 1495581 w 3856053"/>
              <a:gd name="connsiteY4" fmla="*/ 20612 h 6921616"/>
              <a:gd name="connsiteX0" fmla="*/ 1495581 w 3867803"/>
              <a:gd name="connsiteY0" fmla="*/ 4786 h 6905790"/>
              <a:gd name="connsiteX1" fmla="*/ 3867803 w 3867803"/>
              <a:gd name="connsiteY1" fmla="*/ 0 h 6905790"/>
              <a:gd name="connsiteX2" fmla="*/ 3856053 w 3867803"/>
              <a:gd name="connsiteY2" fmla="*/ 6887946 h 6905790"/>
              <a:gd name="connsiteX3" fmla="*/ 0 w 3867803"/>
              <a:gd name="connsiteY3" fmla="*/ 6905790 h 6905790"/>
              <a:gd name="connsiteX4" fmla="*/ 1495581 w 3867803"/>
              <a:gd name="connsiteY4" fmla="*/ 4786 h 6905790"/>
              <a:gd name="connsiteX0" fmla="*/ 1534747 w 3906969"/>
              <a:gd name="connsiteY0" fmla="*/ 4786 h 6905790"/>
              <a:gd name="connsiteX1" fmla="*/ 3906969 w 3906969"/>
              <a:gd name="connsiteY1" fmla="*/ 0 h 6905790"/>
              <a:gd name="connsiteX2" fmla="*/ 3895219 w 3906969"/>
              <a:gd name="connsiteY2" fmla="*/ 6887946 h 6905790"/>
              <a:gd name="connsiteX3" fmla="*/ 0 w 3906969"/>
              <a:gd name="connsiteY3" fmla="*/ 6905790 h 6905790"/>
              <a:gd name="connsiteX4" fmla="*/ 1534747 w 3906969"/>
              <a:gd name="connsiteY4" fmla="*/ 4786 h 6905790"/>
              <a:gd name="connsiteX0" fmla="*/ 433322 w 2805544"/>
              <a:gd name="connsiteY0" fmla="*/ 4786 h 6905790"/>
              <a:gd name="connsiteX1" fmla="*/ 2805544 w 2805544"/>
              <a:gd name="connsiteY1" fmla="*/ 0 h 6905790"/>
              <a:gd name="connsiteX2" fmla="*/ 2793794 w 2805544"/>
              <a:gd name="connsiteY2" fmla="*/ 6887946 h 6905790"/>
              <a:gd name="connsiteX3" fmla="*/ 0 w 2805544"/>
              <a:gd name="connsiteY3" fmla="*/ 6905790 h 6905790"/>
              <a:gd name="connsiteX4" fmla="*/ 433322 w 2805544"/>
              <a:gd name="connsiteY4" fmla="*/ 4786 h 6905790"/>
              <a:gd name="connsiteX0" fmla="*/ 408797 w 2781019"/>
              <a:gd name="connsiteY0" fmla="*/ 4786 h 6905790"/>
              <a:gd name="connsiteX1" fmla="*/ 2781019 w 2781019"/>
              <a:gd name="connsiteY1" fmla="*/ 0 h 6905790"/>
              <a:gd name="connsiteX2" fmla="*/ 2769269 w 2781019"/>
              <a:gd name="connsiteY2" fmla="*/ 6887946 h 6905790"/>
              <a:gd name="connsiteX3" fmla="*/ 0 w 2781019"/>
              <a:gd name="connsiteY3" fmla="*/ 6905790 h 6905790"/>
              <a:gd name="connsiteX4" fmla="*/ 408797 w 2781019"/>
              <a:gd name="connsiteY4" fmla="*/ 4786 h 69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019" h="6905790">
                <a:moveTo>
                  <a:pt x="408797" y="4786"/>
                </a:moveTo>
                <a:lnTo>
                  <a:pt x="2781019" y="0"/>
                </a:lnTo>
                <a:cubicBezTo>
                  <a:pt x="2777102" y="2295982"/>
                  <a:pt x="2773186" y="4591964"/>
                  <a:pt x="2769269" y="6887946"/>
                </a:cubicBezTo>
                <a:lnTo>
                  <a:pt x="0" y="6905790"/>
                </a:lnTo>
                <a:lnTo>
                  <a:pt x="408797" y="4786"/>
                </a:lnTo>
                <a:close/>
              </a:path>
            </a:pathLst>
          </a:custGeom>
        </p:spPr>
        <p:txBody>
          <a:bodyPr/>
          <a:lstStyle/>
          <a:p>
            <a:endParaRPr lang="en-NL"/>
          </a:p>
        </p:txBody>
      </p:sp>
      <p:sp>
        <p:nvSpPr>
          <p:cNvPr id="8" name="Picture Placeholder 15">
            <a:extLst>
              <a:ext uri="{FF2B5EF4-FFF2-40B4-BE49-F238E27FC236}">
                <a16:creationId xmlns:a16="http://schemas.microsoft.com/office/drawing/2014/main" id="{EA04E26C-BB56-7DB7-3EF3-2A0B8BF52553}"/>
              </a:ext>
            </a:extLst>
          </p:cNvPr>
          <p:cNvSpPr>
            <a:spLocks noGrp="1"/>
          </p:cNvSpPr>
          <p:nvPr>
            <p:ph type="pic" sz="quarter" idx="14"/>
          </p:nvPr>
        </p:nvSpPr>
        <p:spPr>
          <a:xfrm>
            <a:off x="64301" y="1298341"/>
            <a:ext cx="6022069" cy="4348439"/>
          </a:xfrm>
          <a:custGeom>
            <a:avLst/>
            <a:gdLst>
              <a:gd name="connsiteX0" fmla="*/ 0 w 3820726"/>
              <a:gd name="connsiteY0" fmla="*/ 0 h 6903772"/>
              <a:gd name="connsiteX1" fmla="*/ 3820726 w 3820726"/>
              <a:gd name="connsiteY1" fmla="*/ 0 h 6903772"/>
              <a:gd name="connsiteX2" fmla="*/ 3820726 w 3820726"/>
              <a:gd name="connsiteY2" fmla="*/ 6903772 h 6903772"/>
              <a:gd name="connsiteX3" fmla="*/ 0 w 3820726"/>
              <a:gd name="connsiteY3" fmla="*/ 6903772 h 6903772"/>
              <a:gd name="connsiteX4" fmla="*/ 0 w 3820726"/>
              <a:gd name="connsiteY4" fmla="*/ 0 h 6903772"/>
              <a:gd name="connsiteX0" fmla="*/ 1358900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58900 w 3820726"/>
              <a:gd name="connsiteY4" fmla="*/ 12700 h 6903772"/>
              <a:gd name="connsiteX0" fmla="*/ 1411057 w 3820726"/>
              <a:gd name="connsiteY0" fmla="*/ 21664 h 6903772"/>
              <a:gd name="connsiteX1" fmla="*/ 3820726 w 3820726"/>
              <a:gd name="connsiteY1" fmla="*/ 0 h 6903772"/>
              <a:gd name="connsiteX2" fmla="*/ 3820726 w 3820726"/>
              <a:gd name="connsiteY2" fmla="*/ 6903772 h 6903772"/>
              <a:gd name="connsiteX3" fmla="*/ 0 w 3820726"/>
              <a:gd name="connsiteY3" fmla="*/ 6903772 h 6903772"/>
              <a:gd name="connsiteX4" fmla="*/ 1411057 w 3820726"/>
              <a:gd name="connsiteY4" fmla="*/ 21664 h 6903772"/>
              <a:gd name="connsiteX0" fmla="*/ 1393672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93672 w 3820726"/>
              <a:gd name="connsiteY4" fmla="*/ 12700 h 6903772"/>
              <a:gd name="connsiteX0" fmla="*/ 1428999 w 3856053"/>
              <a:gd name="connsiteY0" fmla="*/ 12700 h 6921616"/>
              <a:gd name="connsiteX1" fmla="*/ 3856053 w 3856053"/>
              <a:gd name="connsiteY1" fmla="*/ 0 h 6921616"/>
              <a:gd name="connsiteX2" fmla="*/ 3856053 w 3856053"/>
              <a:gd name="connsiteY2" fmla="*/ 6903772 h 6921616"/>
              <a:gd name="connsiteX3" fmla="*/ 0 w 3856053"/>
              <a:gd name="connsiteY3" fmla="*/ 6921616 h 6921616"/>
              <a:gd name="connsiteX4" fmla="*/ 1428999 w 3856053"/>
              <a:gd name="connsiteY4" fmla="*/ 12700 h 6921616"/>
              <a:gd name="connsiteX0" fmla="*/ 1487748 w 3856053"/>
              <a:gd name="connsiteY0" fmla="*/ 44352 h 6921616"/>
              <a:gd name="connsiteX1" fmla="*/ 3856053 w 3856053"/>
              <a:gd name="connsiteY1" fmla="*/ 0 h 6921616"/>
              <a:gd name="connsiteX2" fmla="*/ 3856053 w 3856053"/>
              <a:gd name="connsiteY2" fmla="*/ 6903772 h 6921616"/>
              <a:gd name="connsiteX3" fmla="*/ 0 w 3856053"/>
              <a:gd name="connsiteY3" fmla="*/ 6921616 h 6921616"/>
              <a:gd name="connsiteX4" fmla="*/ 1487748 w 3856053"/>
              <a:gd name="connsiteY4" fmla="*/ 44352 h 6921616"/>
              <a:gd name="connsiteX0" fmla="*/ 1495581 w 3856053"/>
              <a:gd name="connsiteY0" fmla="*/ 20612 h 6921616"/>
              <a:gd name="connsiteX1" fmla="*/ 3856053 w 3856053"/>
              <a:gd name="connsiteY1" fmla="*/ 0 h 6921616"/>
              <a:gd name="connsiteX2" fmla="*/ 3856053 w 3856053"/>
              <a:gd name="connsiteY2" fmla="*/ 6903772 h 6921616"/>
              <a:gd name="connsiteX3" fmla="*/ 0 w 3856053"/>
              <a:gd name="connsiteY3" fmla="*/ 6921616 h 6921616"/>
              <a:gd name="connsiteX4" fmla="*/ 1495581 w 3856053"/>
              <a:gd name="connsiteY4" fmla="*/ 20612 h 6921616"/>
              <a:gd name="connsiteX0" fmla="*/ 1495581 w 3867803"/>
              <a:gd name="connsiteY0" fmla="*/ 4786 h 6905790"/>
              <a:gd name="connsiteX1" fmla="*/ 3867803 w 3867803"/>
              <a:gd name="connsiteY1" fmla="*/ 0 h 6905790"/>
              <a:gd name="connsiteX2" fmla="*/ 3856053 w 3867803"/>
              <a:gd name="connsiteY2" fmla="*/ 6887946 h 6905790"/>
              <a:gd name="connsiteX3" fmla="*/ 0 w 3867803"/>
              <a:gd name="connsiteY3" fmla="*/ 6905790 h 6905790"/>
              <a:gd name="connsiteX4" fmla="*/ 1495581 w 3867803"/>
              <a:gd name="connsiteY4" fmla="*/ 4786 h 6905790"/>
              <a:gd name="connsiteX0" fmla="*/ 1534747 w 3906969"/>
              <a:gd name="connsiteY0" fmla="*/ 4786 h 6905790"/>
              <a:gd name="connsiteX1" fmla="*/ 3906969 w 3906969"/>
              <a:gd name="connsiteY1" fmla="*/ 0 h 6905790"/>
              <a:gd name="connsiteX2" fmla="*/ 3895219 w 3906969"/>
              <a:gd name="connsiteY2" fmla="*/ 6887946 h 6905790"/>
              <a:gd name="connsiteX3" fmla="*/ 0 w 3906969"/>
              <a:gd name="connsiteY3" fmla="*/ 6905790 h 6905790"/>
              <a:gd name="connsiteX4" fmla="*/ 1534747 w 3906969"/>
              <a:gd name="connsiteY4" fmla="*/ 4786 h 6905790"/>
              <a:gd name="connsiteX0" fmla="*/ 433322 w 2805544"/>
              <a:gd name="connsiteY0" fmla="*/ 4786 h 6905790"/>
              <a:gd name="connsiteX1" fmla="*/ 2805544 w 2805544"/>
              <a:gd name="connsiteY1" fmla="*/ 0 h 6905790"/>
              <a:gd name="connsiteX2" fmla="*/ 2793794 w 2805544"/>
              <a:gd name="connsiteY2" fmla="*/ 6887946 h 6905790"/>
              <a:gd name="connsiteX3" fmla="*/ 0 w 2805544"/>
              <a:gd name="connsiteY3" fmla="*/ 6905790 h 6905790"/>
              <a:gd name="connsiteX4" fmla="*/ 433322 w 2805544"/>
              <a:gd name="connsiteY4" fmla="*/ 4786 h 6905790"/>
              <a:gd name="connsiteX0" fmla="*/ 408797 w 2781019"/>
              <a:gd name="connsiteY0" fmla="*/ 4786 h 6905790"/>
              <a:gd name="connsiteX1" fmla="*/ 2781019 w 2781019"/>
              <a:gd name="connsiteY1" fmla="*/ 0 h 6905790"/>
              <a:gd name="connsiteX2" fmla="*/ 2769269 w 2781019"/>
              <a:gd name="connsiteY2" fmla="*/ 6887946 h 6905790"/>
              <a:gd name="connsiteX3" fmla="*/ 0 w 2781019"/>
              <a:gd name="connsiteY3" fmla="*/ 6905790 h 6905790"/>
              <a:gd name="connsiteX4" fmla="*/ 408797 w 2781019"/>
              <a:gd name="connsiteY4" fmla="*/ 4786 h 6905790"/>
              <a:gd name="connsiteX0" fmla="*/ 436826 w 2781019"/>
              <a:gd name="connsiteY0" fmla="*/ 19045 h 6905790"/>
              <a:gd name="connsiteX1" fmla="*/ 2781019 w 2781019"/>
              <a:gd name="connsiteY1" fmla="*/ 0 h 6905790"/>
              <a:gd name="connsiteX2" fmla="*/ 2769269 w 2781019"/>
              <a:gd name="connsiteY2" fmla="*/ 6887946 h 6905790"/>
              <a:gd name="connsiteX3" fmla="*/ 0 w 2781019"/>
              <a:gd name="connsiteY3" fmla="*/ 6905790 h 6905790"/>
              <a:gd name="connsiteX4" fmla="*/ 436826 w 2781019"/>
              <a:gd name="connsiteY4" fmla="*/ 19045 h 6905790"/>
              <a:gd name="connsiteX0" fmla="*/ 9383 w 2353576"/>
              <a:gd name="connsiteY0" fmla="*/ 19045 h 6891532"/>
              <a:gd name="connsiteX1" fmla="*/ 2353576 w 2353576"/>
              <a:gd name="connsiteY1" fmla="*/ 0 h 6891532"/>
              <a:gd name="connsiteX2" fmla="*/ 2341826 w 2353576"/>
              <a:gd name="connsiteY2" fmla="*/ 6887946 h 6891532"/>
              <a:gd name="connsiteX3" fmla="*/ 0 w 2353576"/>
              <a:gd name="connsiteY3" fmla="*/ 6891532 h 6891532"/>
              <a:gd name="connsiteX4" fmla="*/ 9383 w 2353576"/>
              <a:gd name="connsiteY4" fmla="*/ 19045 h 6891532"/>
              <a:gd name="connsiteX0" fmla="*/ 9383 w 2353576"/>
              <a:gd name="connsiteY0" fmla="*/ 19045 h 6891532"/>
              <a:gd name="connsiteX1" fmla="*/ 2353576 w 2353576"/>
              <a:gd name="connsiteY1" fmla="*/ 0 h 6891532"/>
              <a:gd name="connsiteX2" fmla="*/ 2341826 w 2353576"/>
              <a:gd name="connsiteY2" fmla="*/ 6887946 h 6891532"/>
              <a:gd name="connsiteX3" fmla="*/ 0 w 2353576"/>
              <a:gd name="connsiteY3" fmla="*/ 6891532 h 6891532"/>
              <a:gd name="connsiteX4" fmla="*/ 9383 w 2353576"/>
              <a:gd name="connsiteY4" fmla="*/ 19045 h 6891532"/>
              <a:gd name="connsiteX0" fmla="*/ 9383 w 2353576"/>
              <a:gd name="connsiteY0" fmla="*/ 19045 h 6902206"/>
              <a:gd name="connsiteX1" fmla="*/ 2353576 w 2353576"/>
              <a:gd name="connsiteY1" fmla="*/ 0 h 6902206"/>
              <a:gd name="connsiteX2" fmla="*/ 1956427 w 2353576"/>
              <a:gd name="connsiteY2" fmla="*/ 6902206 h 6902206"/>
              <a:gd name="connsiteX3" fmla="*/ 0 w 2353576"/>
              <a:gd name="connsiteY3" fmla="*/ 6891532 h 6902206"/>
              <a:gd name="connsiteX4" fmla="*/ 9383 w 2353576"/>
              <a:gd name="connsiteY4" fmla="*/ 19045 h 6902206"/>
              <a:gd name="connsiteX0" fmla="*/ 9383 w 2353576"/>
              <a:gd name="connsiteY0" fmla="*/ 19045 h 6902206"/>
              <a:gd name="connsiteX1" fmla="*/ 2353576 w 2353576"/>
              <a:gd name="connsiteY1" fmla="*/ 0 h 6902206"/>
              <a:gd name="connsiteX2" fmla="*/ 1956427 w 2353576"/>
              <a:gd name="connsiteY2" fmla="*/ 6902206 h 6902206"/>
              <a:gd name="connsiteX3" fmla="*/ 0 w 2353576"/>
              <a:gd name="connsiteY3" fmla="*/ 6891532 h 6902206"/>
              <a:gd name="connsiteX4" fmla="*/ 9383 w 2353576"/>
              <a:gd name="connsiteY4" fmla="*/ 19045 h 6902206"/>
              <a:gd name="connsiteX0" fmla="*/ 9383 w 2353576"/>
              <a:gd name="connsiteY0" fmla="*/ 19045 h 6902206"/>
              <a:gd name="connsiteX1" fmla="*/ 2353576 w 2353576"/>
              <a:gd name="connsiteY1" fmla="*/ 0 h 6902206"/>
              <a:gd name="connsiteX2" fmla="*/ 1956427 w 2353576"/>
              <a:gd name="connsiteY2" fmla="*/ 6902206 h 6902206"/>
              <a:gd name="connsiteX3" fmla="*/ 0 w 2353576"/>
              <a:gd name="connsiteY3" fmla="*/ 6891532 h 6902206"/>
              <a:gd name="connsiteX4" fmla="*/ 9383 w 2353576"/>
              <a:gd name="connsiteY4" fmla="*/ 19045 h 6902206"/>
              <a:gd name="connsiteX0" fmla="*/ 9383 w 2353576"/>
              <a:gd name="connsiteY0" fmla="*/ 19045 h 6916465"/>
              <a:gd name="connsiteX1" fmla="*/ 2353576 w 2353576"/>
              <a:gd name="connsiteY1" fmla="*/ 0 h 6916465"/>
              <a:gd name="connsiteX2" fmla="*/ 1942412 w 2353576"/>
              <a:gd name="connsiteY2" fmla="*/ 6916465 h 6916465"/>
              <a:gd name="connsiteX3" fmla="*/ 0 w 2353576"/>
              <a:gd name="connsiteY3" fmla="*/ 6891532 h 6916465"/>
              <a:gd name="connsiteX4" fmla="*/ 9383 w 2353576"/>
              <a:gd name="connsiteY4" fmla="*/ 19045 h 6916465"/>
              <a:gd name="connsiteX0" fmla="*/ 9383 w 2353576"/>
              <a:gd name="connsiteY0" fmla="*/ 19045 h 6916465"/>
              <a:gd name="connsiteX1" fmla="*/ 2353576 w 2353576"/>
              <a:gd name="connsiteY1" fmla="*/ 0 h 6916465"/>
              <a:gd name="connsiteX2" fmla="*/ 1942412 w 2353576"/>
              <a:gd name="connsiteY2" fmla="*/ 6916465 h 6916465"/>
              <a:gd name="connsiteX3" fmla="*/ 0 w 2353576"/>
              <a:gd name="connsiteY3" fmla="*/ 6891532 h 6916465"/>
              <a:gd name="connsiteX4" fmla="*/ 9383 w 2353576"/>
              <a:gd name="connsiteY4" fmla="*/ 19045 h 6916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576" h="6916465">
                <a:moveTo>
                  <a:pt x="9383" y="19045"/>
                </a:moveTo>
                <a:lnTo>
                  <a:pt x="2353576" y="0"/>
                </a:lnTo>
                <a:cubicBezTo>
                  <a:pt x="2216521" y="2310242"/>
                  <a:pt x="2121511" y="3950314"/>
                  <a:pt x="1942412" y="6916465"/>
                </a:cubicBezTo>
                <a:lnTo>
                  <a:pt x="0" y="6891532"/>
                </a:lnTo>
                <a:cubicBezTo>
                  <a:pt x="3128" y="4600703"/>
                  <a:pt x="6255" y="2309874"/>
                  <a:pt x="9383" y="19045"/>
                </a:cubicBezTo>
                <a:close/>
              </a:path>
            </a:pathLst>
          </a:custGeom>
        </p:spPr>
        <p:txBody>
          <a:bodyPr/>
          <a:lstStyle/>
          <a:p>
            <a:endParaRPr lang="en-NL"/>
          </a:p>
        </p:txBody>
      </p:sp>
    </p:spTree>
    <p:extLst>
      <p:ext uri="{BB962C8B-B14F-4D97-AF65-F5344CB8AC3E}">
        <p14:creationId xmlns:p14="http://schemas.microsoft.com/office/powerpoint/2010/main" val="3596115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side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B71D39-443C-7EFF-03A6-648A1DB83365}"/>
              </a:ext>
            </a:extLst>
          </p:cNvPr>
          <p:cNvSpPr>
            <a:spLocks noGrp="1"/>
          </p:cNvSpPr>
          <p:nvPr>
            <p:ph type="dt" sz="half" idx="10"/>
          </p:nvPr>
        </p:nvSpPr>
        <p:spPr/>
        <p:txBody>
          <a:bodyPr/>
          <a:lstStyle/>
          <a:p>
            <a:fld id="{D15762B9-2D24-4669-95F4-5671A7382056}" type="datetime8">
              <a:rPr lang="en-NL" smtClean="0"/>
              <a:t>03/03/2026 10:49</a:t>
            </a:fld>
            <a:endParaRPr lang="en-NL"/>
          </a:p>
        </p:txBody>
      </p:sp>
      <p:sp>
        <p:nvSpPr>
          <p:cNvPr id="4" name="Footer Placeholder 3">
            <a:extLst>
              <a:ext uri="{FF2B5EF4-FFF2-40B4-BE49-F238E27FC236}">
                <a16:creationId xmlns:a16="http://schemas.microsoft.com/office/drawing/2014/main" id="{3754B323-8D4F-3F36-7335-B6DFADB730EF}"/>
              </a:ext>
            </a:extLst>
          </p:cNvPr>
          <p:cNvSpPr>
            <a:spLocks noGrp="1"/>
          </p:cNvSpPr>
          <p:nvPr>
            <p:ph type="ftr" sz="quarter" idx="11"/>
          </p:nvPr>
        </p:nvSpPr>
        <p:spPr/>
        <p:txBody>
          <a:bodyPr/>
          <a:lstStyle/>
          <a:p>
            <a:r>
              <a:rPr lang="en-US"/>
              <a:t>Aviation Consultants</a:t>
            </a:r>
            <a:endParaRPr lang="en-NL"/>
          </a:p>
        </p:txBody>
      </p:sp>
      <p:sp>
        <p:nvSpPr>
          <p:cNvPr id="7" name="Slide Number Placeholder 5">
            <a:extLst>
              <a:ext uri="{FF2B5EF4-FFF2-40B4-BE49-F238E27FC236}">
                <a16:creationId xmlns:a16="http://schemas.microsoft.com/office/drawing/2014/main" id="{4237650A-4375-76A8-3286-1E0D96CCE91F}"/>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a:solidFill>
                <a:schemeClr val="tx1">
                  <a:tint val="75000"/>
                </a:schemeClr>
              </a:solidFill>
              <a:latin typeface="+mn-lt"/>
              <a:ea typeface="+mn-ea"/>
              <a:cs typeface="+mn-cs"/>
            </a:endParaRPr>
          </a:p>
        </p:txBody>
      </p:sp>
      <p:sp>
        <p:nvSpPr>
          <p:cNvPr id="15" name="Picture Placeholder 15">
            <a:extLst>
              <a:ext uri="{FF2B5EF4-FFF2-40B4-BE49-F238E27FC236}">
                <a16:creationId xmlns:a16="http://schemas.microsoft.com/office/drawing/2014/main" id="{EB7545B5-D0FB-5645-D0DE-EF0B2FE7C941}"/>
              </a:ext>
            </a:extLst>
          </p:cNvPr>
          <p:cNvSpPr>
            <a:spLocks noGrp="1"/>
          </p:cNvSpPr>
          <p:nvPr>
            <p:ph type="pic" sz="quarter" idx="13"/>
          </p:nvPr>
        </p:nvSpPr>
        <p:spPr>
          <a:xfrm>
            <a:off x="8238068" y="-31934"/>
            <a:ext cx="3965859" cy="6939154"/>
          </a:xfrm>
          <a:custGeom>
            <a:avLst/>
            <a:gdLst>
              <a:gd name="connsiteX0" fmla="*/ 0 w 3820726"/>
              <a:gd name="connsiteY0" fmla="*/ 0 h 6903772"/>
              <a:gd name="connsiteX1" fmla="*/ 3820726 w 3820726"/>
              <a:gd name="connsiteY1" fmla="*/ 0 h 6903772"/>
              <a:gd name="connsiteX2" fmla="*/ 3820726 w 3820726"/>
              <a:gd name="connsiteY2" fmla="*/ 6903772 h 6903772"/>
              <a:gd name="connsiteX3" fmla="*/ 0 w 3820726"/>
              <a:gd name="connsiteY3" fmla="*/ 6903772 h 6903772"/>
              <a:gd name="connsiteX4" fmla="*/ 0 w 3820726"/>
              <a:gd name="connsiteY4" fmla="*/ 0 h 6903772"/>
              <a:gd name="connsiteX0" fmla="*/ 1358900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58900 w 3820726"/>
              <a:gd name="connsiteY4" fmla="*/ 12700 h 6903772"/>
              <a:gd name="connsiteX0" fmla="*/ 1411057 w 3820726"/>
              <a:gd name="connsiteY0" fmla="*/ 21664 h 6903772"/>
              <a:gd name="connsiteX1" fmla="*/ 3820726 w 3820726"/>
              <a:gd name="connsiteY1" fmla="*/ 0 h 6903772"/>
              <a:gd name="connsiteX2" fmla="*/ 3820726 w 3820726"/>
              <a:gd name="connsiteY2" fmla="*/ 6903772 h 6903772"/>
              <a:gd name="connsiteX3" fmla="*/ 0 w 3820726"/>
              <a:gd name="connsiteY3" fmla="*/ 6903772 h 6903772"/>
              <a:gd name="connsiteX4" fmla="*/ 1411057 w 3820726"/>
              <a:gd name="connsiteY4" fmla="*/ 21664 h 6903772"/>
              <a:gd name="connsiteX0" fmla="*/ 1393672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93672 w 3820726"/>
              <a:gd name="connsiteY4" fmla="*/ 12700 h 6903772"/>
              <a:gd name="connsiteX0" fmla="*/ 1428999 w 3856053"/>
              <a:gd name="connsiteY0" fmla="*/ 12700 h 6921616"/>
              <a:gd name="connsiteX1" fmla="*/ 3856053 w 3856053"/>
              <a:gd name="connsiteY1" fmla="*/ 0 h 6921616"/>
              <a:gd name="connsiteX2" fmla="*/ 3856053 w 3856053"/>
              <a:gd name="connsiteY2" fmla="*/ 6903772 h 6921616"/>
              <a:gd name="connsiteX3" fmla="*/ 0 w 3856053"/>
              <a:gd name="connsiteY3" fmla="*/ 6921616 h 6921616"/>
              <a:gd name="connsiteX4" fmla="*/ 1428999 w 3856053"/>
              <a:gd name="connsiteY4" fmla="*/ 12700 h 6921616"/>
              <a:gd name="connsiteX0" fmla="*/ 1487748 w 3856053"/>
              <a:gd name="connsiteY0" fmla="*/ 44352 h 6921616"/>
              <a:gd name="connsiteX1" fmla="*/ 3856053 w 3856053"/>
              <a:gd name="connsiteY1" fmla="*/ 0 h 6921616"/>
              <a:gd name="connsiteX2" fmla="*/ 3856053 w 3856053"/>
              <a:gd name="connsiteY2" fmla="*/ 6903772 h 6921616"/>
              <a:gd name="connsiteX3" fmla="*/ 0 w 3856053"/>
              <a:gd name="connsiteY3" fmla="*/ 6921616 h 6921616"/>
              <a:gd name="connsiteX4" fmla="*/ 1487748 w 3856053"/>
              <a:gd name="connsiteY4" fmla="*/ 44352 h 6921616"/>
              <a:gd name="connsiteX0" fmla="*/ 1495581 w 3856053"/>
              <a:gd name="connsiteY0" fmla="*/ 20612 h 6921616"/>
              <a:gd name="connsiteX1" fmla="*/ 3856053 w 3856053"/>
              <a:gd name="connsiteY1" fmla="*/ 0 h 6921616"/>
              <a:gd name="connsiteX2" fmla="*/ 3856053 w 3856053"/>
              <a:gd name="connsiteY2" fmla="*/ 6903772 h 6921616"/>
              <a:gd name="connsiteX3" fmla="*/ 0 w 3856053"/>
              <a:gd name="connsiteY3" fmla="*/ 6921616 h 6921616"/>
              <a:gd name="connsiteX4" fmla="*/ 1495581 w 3856053"/>
              <a:gd name="connsiteY4" fmla="*/ 20612 h 6921616"/>
              <a:gd name="connsiteX0" fmla="*/ 1495581 w 3867803"/>
              <a:gd name="connsiteY0" fmla="*/ 4786 h 6905790"/>
              <a:gd name="connsiteX1" fmla="*/ 3867803 w 3867803"/>
              <a:gd name="connsiteY1" fmla="*/ 0 h 6905790"/>
              <a:gd name="connsiteX2" fmla="*/ 3856053 w 3867803"/>
              <a:gd name="connsiteY2" fmla="*/ 6887946 h 6905790"/>
              <a:gd name="connsiteX3" fmla="*/ 0 w 3867803"/>
              <a:gd name="connsiteY3" fmla="*/ 6905790 h 6905790"/>
              <a:gd name="connsiteX4" fmla="*/ 1495581 w 3867803"/>
              <a:gd name="connsiteY4" fmla="*/ 4786 h 6905790"/>
              <a:gd name="connsiteX0" fmla="*/ 1534747 w 3906969"/>
              <a:gd name="connsiteY0" fmla="*/ 4786 h 6905790"/>
              <a:gd name="connsiteX1" fmla="*/ 3906969 w 3906969"/>
              <a:gd name="connsiteY1" fmla="*/ 0 h 6905790"/>
              <a:gd name="connsiteX2" fmla="*/ 3895219 w 3906969"/>
              <a:gd name="connsiteY2" fmla="*/ 6887946 h 6905790"/>
              <a:gd name="connsiteX3" fmla="*/ 0 w 3906969"/>
              <a:gd name="connsiteY3" fmla="*/ 6905790 h 6905790"/>
              <a:gd name="connsiteX4" fmla="*/ 1534747 w 3906969"/>
              <a:gd name="connsiteY4" fmla="*/ 4786 h 69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969" h="6905790">
                <a:moveTo>
                  <a:pt x="1534747" y="4786"/>
                </a:moveTo>
                <a:lnTo>
                  <a:pt x="3906969" y="0"/>
                </a:lnTo>
                <a:cubicBezTo>
                  <a:pt x="3903052" y="2295982"/>
                  <a:pt x="3899136" y="4591964"/>
                  <a:pt x="3895219" y="6887946"/>
                </a:cubicBezTo>
                <a:lnTo>
                  <a:pt x="0" y="6905790"/>
                </a:lnTo>
                <a:lnTo>
                  <a:pt x="1534747" y="4786"/>
                </a:lnTo>
                <a:close/>
              </a:path>
            </a:pathLst>
          </a:custGeom>
        </p:spPr>
        <p:txBody>
          <a:bodyPr/>
          <a:lstStyle/>
          <a:p>
            <a:endParaRPr lang="en-NL"/>
          </a:p>
        </p:txBody>
      </p:sp>
      <p:sp>
        <p:nvSpPr>
          <p:cNvPr id="5" name="Text Placeholder 12">
            <a:extLst>
              <a:ext uri="{FF2B5EF4-FFF2-40B4-BE49-F238E27FC236}">
                <a16:creationId xmlns:a16="http://schemas.microsoft.com/office/drawing/2014/main" id="{20C7FD3D-BE13-8833-D967-7880BB962A68}"/>
              </a:ext>
            </a:extLst>
          </p:cNvPr>
          <p:cNvSpPr>
            <a:spLocks noGrp="1"/>
          </p:cNvSpPr>
          <p:nvPr>
            <p:ph type="body" sz="quarter" idx="14"/>
          </p:nvPr>
        </p:nvSpPr>
        <p:spPr>
          <a:xfrm>
            <a:off x="325821" y="1210381"/>
            <a:ext cx="7827580" cy="4930437"/>
          </a:xfrm>
          <a:prstGeom prst="rect">
            <a:avLst/>
          </a:prstGeom>
        </p:spPr>
        <p:txBody>
          <a:bodyPr>
            <a:normAutofit/>
          </a:bodyPr>
          <a:lstStyle>
            <a:lvl1pPr marL="228600" indent="-228600">
              <a:buFontTx/>
              <a:buBlip>
                <a:blip r:embed="rId2"/>
              </a:buBlip>
              <a:defRPr sz="1800">
                <a:solidFill>
                  <a:srgbClr val="003B57"/>
                </a:solidFill>
                <a:latin typeface="Myriad Pro" panose="020B0503030403020204" pitchFamily="34" charset="0"/>
              </a:defRPr>
            </a:lvl1pPr>
            <a:lvl2pPr marL="685800" indent="-228600">
              <a:buFont typeface="Arial" panose="020B0604020202020204" pitchFamily="34" charset="0"/>
              <a:buChar char="•"/>
              <a:defRPr sz="1800">
                <a:solidFill>
                  <a:srgbClr val="003B57"/>
                </a:solidFill>
                <a:latin typeface="Myriad Pro" panose="020B0503030403020204" pitchFamily="34" charset="0"/>
              </a:defRPr>
            </a:lvl2pPr>
            <a:lvl3pPr marL="1143000" indent="-228600">
              <a:buFont typeface="Arial" panose="020B0604020202020204" pitchFamily="34" charset="0"/>
              <a:buChar char="•"/>
              <a:defRPr sz="1800">
                <a:solidFill>
                  <a:srgbClr val="003B57"/>
                </a:solidFill>
                <a:latin typeface="Myriad Pro" panose="020B0503030403020204" pitchFamily="34" charset="0"/>
              </a:defRPr>
            </a:lvl3pPr>
            <a:lvl4pPr marL="1600200" indent="-228600">
              <a:buFont typeface="Arial" panose="020B0604020202020204" pitchFamily="34" charset="0"/>
              <a:buChar char="•"/>
              <a:defRPr sz="1800">
                <a:solidFill>
                  <a:srgbClr val="003B57"/>
                </a:solidFill>
                <a:latin typeface="Myriad Pro" panose="020B0503030403020204" pitchFamily="34" charset="0"/>
              </a:defRPr>
            </a:lvl4pPr>
            <a:lvl5pPr marL="2057400" indent="-228600">
              <a:buFont typeface="Arial" panose="020B0604020202020204" pitchFamily="34" charset="0"/>
              <a:buChar char="•"/>
              <a:defRPr sz="1800">
                <a:solidFill>
                  <a:srgbClr val="003B57"/>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Text Placeholder 3">
            <a:extLst>
              <a:ext uri="{FF2B5EF4-FFF2-40B4-BE49-F238E27FC236}">
                <a16:creationId xmlns:a16="http://schemas.microsoft.com/office/drawing/2014/main" id="{553122CE-BB65-1F6B-3854-0D4351BE3835}"/>
              </a:ext>
            </a:extLst>
          </p:cNvPr>
          <p:cNvSpPr>
            <a:spLocks noGrp="1"/>
          </p:cNvSpPr>
          <p:nvPr>
            <p:ph type="body" sz="quarter" idx="15" hasCustomPrompt="1"/>
          </p:nvPr>
        </p:nvSpPr>
        <p:spPr>
          <a:xfrm>
            <a:off x="325819" y="288274"/>
            <a:ext cx="6016924" cy="384689"/>
          </a:xfrm>
          <a:prstGeom prst="rect">
            <a:avLst/>
          </a:prstGeom>
        </p:spPr>
        <p:txBody>
          <a:bodyPr/>
          <a:lstStyle>
            <a:lvl1pPr marL="0" indent="0">
              <a:buNone/>
              <a:defRPr sz="2400" b="1"/>
            </a:lvl1pPr>
          </a:lstStyle>
          <a:p>
            <a:r>
              <a:rPr lang="en-GB"/>
              <a:t>TITLE</a:t>
            </a:r>
            <a:endParaRPr lang="en-NL"/>
          </a:p>
        </p:txBody>
      </p:sp>
      <p:sp>
        <p:nvSpPr>
          <p:cNvPr id="8" name="Text Placeholder 3">
            <a:extLst>
              <a:ext uri="{FF2B5EF4-FFF2-40B4-BE49-F238E27FC236}">
                <a16:creationId xmlns:a16="http://schemas.microsoft.com/office/drawing/2014/main" id="{2C182971-C3DE-744D-9D42-2A1A4845BCD4}"/>
              </a:ext>
            </a:extLst>
          </p:cNvPr>
          <p:cNvSpPr>
            <a:spLocks noGrp="1"/>
          </p:cNvSpPr>
          <p:nvPr>
            <p:ph type="body" sz="quarter" idx="16" hasCustomPrompt="1"/>
          </p:nvPr>
        </p:nvSpPr>
        <p:spPr>
          <a:xfrm>
            <a:off x="325819" y="696146"/>
            <a:ext cx="6016924" cy="384689"/>
          </a:xfrm>
          <a:prstGeom prst="rect">
            <a:avLst/>
          </a:prstGeom>
        </p:spPr>
        <p:txBody>
          <a:bodyPr/>
          <a:lstStyle>
            <a:lvl1pPr marL="0" indent="0">
              <a:buNone/>
              <a:defRPr sz="2000" b="0">
                <a:solidFill>
                  <a:schemeClr val="bg1">
                    <a:lumMod val="65000"/>
                  </a:schemeClr>
                </a:solidFill>
                <a:latin typeface="+mj-lt"/>
              </a:defRPr>
            </a:lvl1pPr>
          </a:lstStyle>
          <a:p>
            <a:r>
              <a:rPr lang="en-GB"/>
              <a:t>Subtitle</a:t>
            </a:r>
            <a:endParaRPr lang="en-NL"/>
          </a:p>
        </p:txBody>
      </p:sp>
    </p:spTree>
    <p:extLst>
      <p:ext uri="{BB962C8B-B14F-4D97-AF65-F5344CB8AC3E}">
        <p14:creationId xmlns:p14="http://schemas.microsoft.com/office/powerpoint/2010/main" val="1643995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FE80EE-42E5-E182-393D-D6AC39E0D27E}"/>
              </a:ext>
            </a:extLst>
          </p:cNvPr>
          <p:cNvSpPr>
            <a:spLocks noGrp="1"/>
          </p:cNvSpPr>
          <p:nvPr>
            <p:ph type="dt" sz="half" idx="10"/>
          </p:nvPr>
        </p:nvSpPr>
        <p:spPr/>
        <p:txBody>
          <a:bodyPr/>
          <a:lstStyle/>
          <a:p>
            <a:fld id="{E0649A36-86C1-432C-AA26-615BFE9AFCC4}" type="datetime8">
              <a:rPr lang="en-NL" smtClean="0"/>
              <a:t>03/03/2026 10:49</a:t>
            </a:fld>
            <a:endParaRPr lang="en-NL"/>
          </a:p>
        </p:txBody>
      </p:sp>
      <p:sp>
        <p:nvSpPr>
          <p:cNvPr id="4" name="Footer Placeholder 3">
            <a:extLst>
              <a:ext uri="{FF2B5EF4-FFF2-40B4-BE49-F238E27FC236}">
                <a16:creationId xmlns:a16="http://schemas.microsoft.com/office/drawing/2014/main" id="{6E4F55CC-42FD-C1E0-F7BE-A915F9EA4C13}"/>
              </a:ext>
            </a:extLst>
          </p:cNvPr>
          <p:cNvSpPr>
            <a:spLocks noGrp="1"/>
          </p:cNvSpPr>
          <p:nvPr>
            <p:ph type="ftr" sz="quarter" idx="11"/>
          </p:nvPr>
        </p:nvSpPr>
        <p:spPr/>
        <p:txBody>
          <a:bodyPr/>
          <a:lstStyle/>
          <a:p>
            <a:r>
              <a:rPr lang="en-US"/>
              <a:t>Aviation Consultants</a:t>
            </a:r>
            <a:endParaRPr lang="en-NL"/>
          </a:p>
        </p:txBody>
      </p:sp>
      <p:sp>
        <p:nvSpPr>
          <p:cNvPr id="2" name="Slide Number Placeholder 5">
            <a:extLst>
              <a:ext uri="{FF2B5EF4-FFF2-40B4-BE49-F238E27FC236}">
                <a16:creationId xmlns:a16="http://schemas.microsoft.com/office/drawing/2014/main" id="{4D0FBD6B-7D2D-2908-4D1D-47CCC14E8DF2}"/>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a:solidFill>
                <a:schemeClr val="tx1">
                  <a:tint val="75000"/>
                </a:schemeClr>
              </a:solidFill>
              <a:latin typeface="+mn-lt"/>
              <a:ea typeface="+mn-ea"/>
              <a:cs typeface="+mn-cs"/>
            </a:endParaRPr>
          </a:p>
        </p:txBody>
      </p:sp>
      <p:sp>
        <p:nvSpPr>
          <p:cNvPr id="7" name="Picture Placeholder 8">
            <a:extLst>
              <a:ext uri="{FF2B5EF4-FFF2-40B4-BE49-F238E27FC236}">
                <a16:creationId xmlns:a16="http://schemas.microsoft.com/office/drawing/2014/main" id="{8D3CD6CD-DE54-6D06-C4C5-1B323D703049}"/>
              </a:ext>
            </a:extLst>
          </p:cNvPr>
          <p:cNvSpPr>
            <a:spLocks noGrp="1"/>
          </p:cNvSpPr>
          <p:nvPr>
            <p:ph type="pic" sz="quarter" idx="13"/>
          </p:nvPr>
        </p:nvSpPr>
        <p:spPr>
          <a:xfrm>
            <a:off x="325820" y="878889"/>
            <a:ext cx="11540359" cy="5261933"/>
          </a:xfrm>
          <a:prstGeom prst="rect">
            <a:avLst/>
          </a:prstGeom>
        </p:spPr>
        <p:txBody>
          <a:bodyPr/>
          <a:lstStyle>
            <a:lvl1pPr marL="0" indent="0">
              <a:buFontTx/>
              <a:buNone/>
              <a:defRPr sz="1800"/>
            </a:lvl1pPr>
          </a:lstStyle>
          <a:p>
            <a:endParaRPr lang="en-NL"/>
          </a:p>
        </p:txBody>
      </p:sp>
    </p:spTree>
    <p:extLst>
      <p:ext uri="{BB962C8B-B14F-4D97-AF65-F5344CB8AC3E}">
        <p14:creationId xmlns:p14="http://schemas.microsoft.com/office/powerpoint/2010/main" val="1382413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ng content n 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FE80EE-42E5-E182-393D-D6AC39E0D27E}"/>
              </a:ext>
            </a:extLst>
          </p:cNvPr>
          <p:cNvSpPr>
            <a:spLocks noGrp="1"/>
          </p:cNvSpPr>
          <p:nvPr>
            <p:ph type="dt" sz="half" idx="10"/>
          </p:nvPr>
        </p:nvSpPr>
        <p:spPr/>
        <p:txBody>
          <a:bodyPr/>
          <a:lstStyle/>
          <a:p>
            <a:fld id="{E0649A36-86C1-432C-AA26-615BFE9AFCC4}" type="datetime8">
              <a:rPr lang="en-NL" smtClean="0"/>
              <a:t>03/03/2026 10:49</a:t>
            </a:fld>
            <a:endParaRPr lang="en-NL"/>
          </a:p>
        </p:txBody>
      </p:sp>
      <p:sp>
        <p:nvSpPr>
          <p:cNvPr id="4" name="Footer Placeholder 3">
            <a:extLst>
              <a:ext uri="{FF2B5EF4-FFF2-40B4-BE49-F238E27FC236}">
                <a16:creationId xmlns:a16="http://schemas.microsoft.com/office/drawing/2014/main" id="{6E4F55CC-42FD-C1E0-F7BE-A915F9EA4C13}"/>
              </a:ext>
            </a:extLst>
          </p:cNvPr>
          <p:cNvSpPr>
            <a:spLocks noGrp="1"/>
          </p:cNvSpPr>
          <p:nvPr>
            <p:ph type="ftr" sz="quarter" idx="11"/>
          </p:nvPr>
        </p:nvSpPr>
        <p:spPr/>
        <p:txBody>
          <a:bodyPr/>
          <a:lstStyle/>
          <a:p>
            <a:r>
              <a:rPr lang="en-US"/>
              <a:t>Aviation Consultants</a:t>
            </a:r>
            <a:endParaRPr lang="en-NL"/>
          </a:p>
        </p:txBody>
      </p:sp>
      <p:sp>
        <p:nvSpPr>
          <p:cNvPr id="2" name="Slide Number Placeholder 5">
            <a:extLst>
              <a:ext uri="{FF2B5EF4-FFF2-40B4-BE49-F238E27FC236}">
                <a16:creationId xmlns:a16="http://schemas.microsoft.com/office/drawing/2014/main" id="{4D0FBD6B-7D2D-2908-4D1D-47CCC14E8DF2}"/>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a:solidFill>
                <a:schemeClr val="tx1">
                  <a:tint val="75000"/>
                </a:schemeClr>
              </a:solidFill>
              <a:latin typeface="+mn-lt"/>
              <a:ea typeface="+mn-ea"/>
              <a:cs typeface="+mn-cs"/>
            </a:endParaRPr>
          </a:p>
        </p:txBody>
      </p:sp>
      <p:sp>
        <p:nvSpPr>
          <p:cNvPr id="8" name="Content Placeholder 5">
            <a:extLst>
              <a:ext uri="{FF2B5EF4-FFF2-40B4-BE49-F238E27FC236}">
                <a16:creationId xmlns:a16="http://schemas.microsoft.com/office/drawing/2014/main" id="{F3EF0D76-F1FB-9187-0B6D-B80B88A05AAB}"/>
              </a:ext>
            </a:extLst>
          </p:cNvPr>
          <p:cNvSpPr>
            <a:spLocks noGrp="1"/>
          </p:cNvSpPr>
          <p:nvPr>
            <p:ph sz="quarter" idx="15"/>
          </p:nvPr>
        </p:nvSpPr>
        <p:spPr>
          <a:xfrm>
            <a:off x="6475064" y="1082566"/>
            <a:ext cx="5122586" cy="4805053"/>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cxnSp>
        <p:nvCxnSpPr>
          <p:cNvPr id="7" name="Straight Connector 6">
            <a:extLst>
              <a:ext uri="{FF2B5EF4-FFF2-40B4-BE49-F238E27FC236}">
                <a16:creationId xmlns:a16="http://schemas.microsoft.com/office/drawing/2014/main" id="{FBF4F4BB-516D-64D6-C738-256DCA922070}"/>
              </a:ext>
            </a:extLst>
          </p:cNvPr>
          <p:cNvCxnSpPr/>
          <p:nvPr userDrawn="1"/>
        </p:nvCxnSpPr>
        <p:spPr>
          <a:xfrm>
            <a:off x="6096000" y="1082566"/>
            <a:ext cx="0" cy="4813737"/>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3">
            <a:extLst>
              <a:ext uri="{FF2B5EF4-FFF2-40B4-BE49-F238E27FC236}">
                <a16:creationId xmlns:a16="http://schemas.microsoft.com/office/drawing/2014/main" id="{1E3EE877-8A8F-CB4F-C376-4EF9EF740867}"/>
              </a:ext>
            </a:extLst>
          </p:cNvPr>
          <p:cNvSpPr>
            <a:spLocks noGrp="1"/>
          </p:cNvSpPr>
          <p:nvPr>
            <p:ph type="body" sz="quarter" idx="16" hasCustomPrompt="1"/>
          </p:nvPr>
        </p:nvSpPr>
        <p:spPr>
          <a:xfrm>
            <a:off x="325819" y="288274"/>
            <a:ext cx="5770178" cy="384689"/>
          </a:xfrm>
          <a:prstGeom prst="rect">
            <a:avLst/>
          </a:prstGeom>
        </p:spPr>
        <p:txBody>
          <a:bodyPr/>
          <a:lstStyle>
            <a:lvl1pPr marL="0" indent="0">
              <a:buNone/>
              <a:defRPr sz="2400" b="1"/>
            </a:lvl1pPr>
          </a:lstStyle>
          <a:p>
            <a:r>
              <a:rPr lang="en-GB"/>
              <a:t>TITLE</a:t>
            </a:r>
            <a:endParaRPr lang="en-NL"/>
          </a:p>
        </p:txBody>
      </p:sp>
      <p:sp>
        <p:nvSpPr>
          <p:cNvPr id="9" name="Text Placeholder 12">
            <a:extLst>
              <a:ext uri="{FF2B5EF4-FFF2-40B4-BE49-F238E27FC236}">
                <a16:creationId xmlns:a16="http://schemas.microsoft.com/office/drawing/2014/main" id="{70BF2724-0A69-49C4-9599-B122058D5FAF}"/>
              </a:ext>
            </a:extLst>
          </p:cNvPr>
          <p:cNvSpPr>
            <a:spLocks noGrp="1"/>
          </p:cNvSpPr>
          <p:nvPr>
            <p:ph type="body" sz="quarter" idx="17"/>
          </p:nvPr>
        </p:nvSpPr>
        <p:spPr>
          <a:xfrm>
            <a:off x="589144" y="1077383"/>
            <a:ext cx="5126831" cy="4810236"/>
          </a:xfrm>
          <a:prstGeom prst="rect">
            <a:avLst/>
          </a:prstGeom>
        </p:spPr>
        <p:txBody>
          <a:bodyPr>
            <a:normAutofit/>
          </a:bodyPr>
          <a:lstStyle>
            <a:lvl1pPr marL="228600" indent="-228600">
              <a:buFontTx/>
              <a:buBlip>
                <a:blip r:embed="rId2"/>
              </a:buBlip>
              <a:defRPr sz="1800">
                <a:solidFill>
                  <a:srgbClr val="003B57"/>
                </a:solidFill>
                <a:latin typeface="Myriad Pro" panose="020B0503030403020204" pitchFamily="34" charset="0"/>
              </a:defRPr>
            </a:lvl1pPr>
            <a:lvl2pPr marL="685800" indent="-228600">
              <a:buFont typeface="Arial" panose="020B0604020202020204" pitchFamily="34" charset="0"/>
              <a:buChar char="•"/>
              <a:defRPr sz="1800">
                <a:solidFill>
                  <a:srgbClr val="003B57"/>
                </a:solidFill>
                <a:latin typeface="Myriad Pro" panose="020B0503030403020204" pitchFamily="34" charset="0"/>
              </a:defRPr>
            </a:lvl2pPr>
            <a:lvl3pPr marL="1143000" indent="-228600">
              <a:buFont typeface="Arial" panose="020B0604020202020204" pitchFamily="34" charset="0"/>
              <a:buChar char="•"/>
              <a:defRPr sz="1800">
                <a:solidFill>
                  <a:srgbClr val="003B57"/>
                </a:solidFill>
                <a:latin typeface="Myriad Pro" panose="020B0503030403020204" pitchFamily="34" charset="0"/>
              </a:defRPr>
            </a:lvl3pPr>
            <a:lvl4pPr marL="1600200" indent="-228600">
              <a:buFont typeface="Arial" panose="020B0604020202020204" pitchFamily="34" charset="0"/>
              <a:buChar char="•"/>
              <a:defRPr sz="1800">
                <a:solidFill>
                  <a:srgbClr val="003B57"/>
                </a:solidFill>
                <a:latin typeface="Myriad Pro" panose="020B0503030403020204" pitchFamily="34" charset="0"/>
              </a:defRPr>
            </a:lvl4pPr>
            <a:lvl5pPr marL="2057400" indent="-228600">
              <a:buFont typeface="Arial" panose="020B0604020202020204" pitchFamily="34" charset="0"/>
              <a:buChar char="•"/>
              <a:defRPr sz="1800">
                <a:solidFill>
                  <a:srgbClr val="003B57"/>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Tree>
    <p:extLst>
      <p:ext uri="{BB962C8B-B14F-4D97-AF65-F5344CB8AC3E}">
        <p14:creationId xmlns:p14="http://schemas.microsoft.com/office/powerpoint/2010/main" val="4214724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ng pictur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FE80EE-42E5-E182-393D-D6AC39E0D27E}"/>
              </a:ext>
            </a:extLst>
          </p:cNvPr>
          <p:cNvSpPr>
            <a:spLocks noGrp="1"/>
          </p:cNvSpPr>
          <p:nvPr>
            <p:ph type="dt" sz="half" idx="10"/>
          </p:nvPr>
        </p:nvSpPr>
        <p:spPr/>
        <p:txBody>
          <a:bodyPr/>
          <a:lstStyle/>
          <a:p>
            <a:fld id="{E0649A36-86C1-432C-AA26-615BFE9AFCC4}" type="datetime8">
              <a:rPr lang="en-NL" smtClean="0"/>
              <a:t>03/03/2026 10:49</a:t>
            </a:fld>
            <a:endParaRPr lang="en-NL"/>
          </a:p>
        </p:txBody>
      </p:sp>
      <p:sp>
        <p:nvSpPr>
          <p:cNvPr id="4" name="Footer Placeholder 3">
            <a:extLst>
              <a:ext uri="{FF2B5EF4-FFF2-40B4-BE49-F238E27FC236}">
                <a16:creationId xmlns:a16="http://schemas.microsoft.com/office/drawing/2014/main" id="{6E4F55CC-42FD-C1E0-F7BE-A915F9EA4C13}"/>
              </a:ext>
            </a:extLst>
          </p:cNvPr>
          <p:cNvSpPr>
            <a:spLocks noGrp="1"/>
          </p:cNvSpPr>
          <p:nvPr>
            <p:ph type="ftr" sz="quarter" idx="11"/>
          </p:nvPr>
        </p:nvSpPr>
        <p:spPr/>
        <p:txBody>
          <a:bodyPr/>
          <a:lstStyle/>
          <a:p>
            <a:r>
              <a:rPr lang="en-US"/>
              <a:t>Aviation Consultants</a:t>
            </a:r>
            <a:endParaRPr lang="en-NL"/>
          </a:p>
        </p:txBody>
      </p:sp>
      <p:sp>
        <p:nvSpPr>
          <p:cNvPr id="2" name="Slide Number Placeholder 5">
            <a:extLst>
              <a:ext uri="{FF2B5EF4-FFF2-40B4-BE49-F238E27FC236}">
                <a16:creationId xmlns:a16="http://schemas.microsoft.com/office/drawing/2014/main" id="{4D0FBD6B-7D2D-2908-4D1D-47CCC14E8DF2}"/>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a:solidFill>
                <a:schemeClr val="tx1">
                  <a:tint val="75000"/>
                </a:schemeClr>
              </a:solidFill>
              <a:latin typeface="+mn-lt"/>
              <a:ea typeface="+mn-ea"/>
              <a:cs typeface="+mn-cs"/>
            </a:endParaRPr>
          </a:p>
        </p:txBody>
      </p:sp>
      <p:sp>
        <p:nvSpPr>
          <p:cNvPr id="6" name="Picture Placeholder 5">
            <a:extLst>
              <a:ext uri="{FF2B5EF4-FFF2-40B4-BE49-F238E27FC236}">
                <a16:creationId xmlns:a16="http://schemas.microsoft.com/office/drawing/2014/main" id="{976574F2-3447-D993-AA50-19CE79DD3FC8}"/>
              </a:ext>
            </a:extLst>
          </p:cNvPr>
          <p:cNvSpPr>
            <a:spLocks noGrp="1"/>
          </p:cNvSpPr>
          <p:nvPr>
            <p:ph type="pic" sz="quarter" idx="14"/>
          </p:nvPr>
        </p:nvSpPr>
        <p:spPr>
          <a:xfrm>
            <a:off x="325438" y="879475"/>
            <a:ext cx="5600700" cy="5260975"/>
          </a:xfrm>
          <a:prstGeom prst="rect">
            <a:avLst/>
          </a:prstGeom>
        </p:spPr>
        <p:txBody>
          <a:bodyPr/>
          <a:lstStyle>
            <a:lvl1pPr>
              <a:defRPr sz="1800"/>
            </a:lvl1pPr>
          </a:lstStyle>
          <a:p>
            <a:endParaRPr lang="en-NL"/>
          </a:p>
        </p:txBody>
      </p:sp>
      <p:sp>
        <p:nvSpPr>
          <p:cNvPr id="8" name="Picture Placeholder 5">
            <a:extLst>
              <a:ext uri="{FF2B5EF4-FFF2-40B4-BE49-F238E27FC236}">
                <a16:creationId xmlns:a16="http://schemas.microsoft.com/office/drawing/2014/main" id="{75A73A36-6FD3-F638-82A5-EB264139A4B2}"/>
              </a:ext>
            </a:extLst>
          </p:cNvPr>
          <p:cNvSpPr>
            <a:spLocks noGrp="1"/>
          </p:cNvSpPr>
          <p:nvPr>
            <p:ph type="pic" sz="quarter" idx="15"/>
          </p:nvPr>
        </p:nvSpPr>
        <p:spPr>
          <a:xfrm>
            <a:off x="6265949" y="879475"/>
            <a:ext cx="5600700" cy="5260975"/>
          </a:xfrm>
          <a:prstGeom prst="rect">
            <a:avLst/>
          </a:prstGeom>
        </p:spPr>
        <p:txBody>
          <a:bodyPr/>
          <a:lstStyle>
            <a:lvl1pPr>
              <a:defRPr sz="1800"/>
            </a:lvl1pPr>
          </a:lstStyle>
          <a:p>
            <a:endParaRPr lang="en-NL"/>
          </a:p>
        </p:txBody>
      </p:sp>
      <p:cxnSp>
        <p:nvCxnSpPr>
          <p:cNvPr id="5" name="Straight Connector 4">
            <a:extLst>
              <a:ext uri="{FF2B5EF4-FFF2-40B4-BE49-F238E27FC236}">
                <a16:creationId xmlns:a16="http://schemas.microsoft.com/office/drawing/2014/main" id="{2ED2D8F3-436C-8976-14DF-CE5429729036}"/>
              </a:ext>
            </a:extLst>
          </p:cNvPr>
          <p:cNvCxnSpPr/>
          <p:nvPr userDrawn="1"/>
        </p:nvCxnSpPr>
        <p:spPr>
          <a:xfrm>
            <a:off x="6096000" y="1082566"/>
            <a:ext cx="0" cy="481373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94547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with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FE80EE-42E5-E182-393D-D6AC39E0D27E}"/>
              </a:ext>
            </a:extLst>
          </p:cNvPr>
          <p:cNvSpPr>
            <a:spLocks noGrp="1"/>
          </p:cNvSpPr>
          <p:nvPr>
            <p:ph type="dt" sz="half" idx="10"/>
          </p:nvPr>
        </p:nvSpPr>
        <p:spPr/>
        <p:txBody>
          <a:bodyPr/>
          <a:lstStyle/>
          <a:p>
            <a:fld id="{E0649A36-86C1-432C-AA26-615BFE9AFCC4}" type="datetime8">
              <a:rPr lang="en-NL" smtClean="0"/>
              <a:t>03/03/2026 10:49</a:t>
            </a:fld>
            <a:endParaRPr lang="en-NL"/>
          </a:p>
        </p:txBody>
      </p:sp>
      <p:sp>
        <p:nvSpPr>
          <p:cNvPr id="4" name="Footer Placeholder 3">
            <a:extLst>
              <a:ext uri="{FF2B5EF4-FFF2-40B4-BE49-F238E27FC236}">
                <a16:creationId xmlns:a16="http://schemas.microsoft.com/office/drawing/2014/main" id="{6E4F55CC-42FD-C1E0-F7BE-A915F9EA4C13}"/>
              </a:ext>
            </a:extLst>
          </p:cNvPr>
          <p:cNvSpPr>
            <a:spLocks noGrp="1"/>
          </p:cNvSpPr>
          <p:nvPr>
            <p:ph type="ftr" sz="quarter" idx="11"/>
          </p:nvPr>
        </p:nvSpPr>
        <p:spPr/>
        <p:txBody>
          <a:bodyPr/>
          <a:lstStyle/>
          <a:p>
            <a:r>
              <a:rPr lang="en-US"/>
              <a:t>Aviation Consultants</a:t>
            </a:r>
            <a:endParaRPr lang="en-NL"/>
          </a:p>
        </p:txBody>
      </p:sp>
      <p:sp>
        <p:nvSpPr>
          <p:cNvPr id="2" name="Slide Number Placeholder 5">
            <a:extLst>
              <a:ext uri="{FF2B5EF4-FFF2-40B4-BE49-F238E27FC236}">
                <a16:creationId xmlns:a16="http://schemas.microsoft.com/office/drawing/2014/main" id="{4D0FBD6B-7D2D-2908-4D1D-47CCC14E8DF2}"/>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96944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3BDD28-2375-94F2-376D-923F63C2B885}"/>
              </a:ext>
            </a:extLst>
          </p:cNvPr>
          <p:cNvSpPr>
            <a:spLocks noGrp="1"/>
          </p:cNvSpPr>
          <p:nvPr>
            <p:ph type="dt" sz="half" idx="10"/>
          </p:nvPr>
        </p:nvSpPr>
        <p:spPr/>
        <p:txBody>
          <a:bodyPr/>
          <a:lstStyle/>
          <a:p>
            <a:fld id="{8DAE2FF4-A9BB-4E3A-AD2F-E8E83FCD3C49}" type="datetime8">
              <a:rPr lang="en-NL" smtClean="0"/>
              <a:t>03/03/2026 10:23</a:t>
            </a:fld>
            <a:endParaRPr lang="en-NL"/>
          </a:p>
        </p:txBody>
      </p:sp>
      <p:sp>
        <p:nvSpPr>
          <p:cNvPr id="5" name="Footer Placeholder 4">
            <a:extLst>
              <a:ext uri="{FF2B5EF4-FFF2-40B4-BE49-F238E27FC236}">
                <a16:creationId xmlns:a16="http://schemas.microsoft.com/office/drawing/2014/main" id="{CF1BB1FE-BAEB-97E9-DB83-0A268E544FB5}"/>
              </a:ext>
            </a:extLst>
          </p:cNvPr>
          <p:cNvSpPr>
            <a:spLocks noGrp="1"/>
          </p:cNvSpPr>
          <p:nvPr>
            <p:ph type="ftr" sz="quarter" idx="11"/>
          </p:nvPr>
        </p:nvSpPr>
        <p:spPr/>
        <p:txBody>
          <a:bodyPr/>
          <a:lstStyle>
            <a:lvl1pPr>
              <a:defRPr i="1"/>
            </a:lvl1pPr>
          </a:lstStyle>
          <a:p>
            <a:r>
              <a:rPr lang="en-US" dirty="0"/>
              <a:t>Aviation Consultants</a:t>
            </a:r>
            <a:endParaRPr lang="en-NL" dirty="0"/>
          </a:p>
        </p:txBody>
      </p:sp>
      <p:sp>
        <p:nvSpPr>
          <p:cNvPr id="9" name="Text Placeholder 12">
            <a:extLst>
              <a:ext uri="{FF2B5EF4-FFF2-40B4-BE49-F238E27FC236}">
                <a16:creationId xmlns:a16="http://schemas.microsoft.com/office/drawing/2014/main" id="{5ECCAC4F-DF22-04F3-8566-3727ACABB2C2}"/>
              </a:ext>
            </a:extLst>
          </p:cNvPr>
          <p:cNvSpPr>
            <a:spLocks noGrp="1"/>
          </p:cNvSpPr>
          <p:nvPr>
            <p:ph type="body" sz="quarter" idx="13"/>
          </p:nvPr>
        </p:nvSpPr>
        <p:spPr>
          <a:xfrm>
            <a:off x="325820" y="1210382"/>
            <a:ext cx="11540360" cy="4930440"/>
          </a:xfrm>
          <a:prstGeom prst="rect">
            <a:avLst/>
          </a:prstGeom>
        </p:spPr>
        <p:txBody>
          <a:bodyPr>
            <a:normAutofit/>
          </a:bodyPr>
          <a:lstStyle>
            <a:lvl1pPr marL="342900" indent="-342900">
              <a:buFontTx/>
              <a:buBlip>
                <a:blip r:embed="rId2"/>
              </a:buBlip>
              <a:defRPr sz="2000">
                <a:solidFill>
                  <a:srgbClr val="003B57"/>
                </a:solidFill>
                <a:latin typeface="Myriad Pro" panose="020B0503030403020204" pitchFamily="34" charset="0"/>
              </a:defRPr>
            </a:lvl1pPr>
            <a:lvl2pPr marL="800100" indent="-342900">
              <a:buFont typeface="Arial" panose="020B0604020202020204" pitchFamily="34" charset="0"/>
              <a:buChar char="•"/>
              <a:defRPr sz="2000">
                <a:solidFill>
                  <a:srgbClr val="003B57"/>
                </a:solidFill>
                <a:latin typeface="Myriad Pro" panose="020B0503030403020204" pitchFamily="34" charset="0"/>
              </a:defRPr>
            </a:lvl2pPr>
            <a:lvl3pPr marL="1257300" indent="-342900">
              <a:buFont typeface="Arial" panose="020B0604020202020204" pitchFamily="34" charset="0"/>
              <a:buChar char="•"/>
              <a:defRPr sz="2000">
                <a:solidFill>
                  <a:srgbClr val="003B57"/>
                </a:solidFill>
                <a:latin typeface="Myriad Pro" panose="020B0503030403020204" pitchFamily="34" charset="0"/>
              </a:defRPr>
            </a:lvl3pPr>
            <a:lvl4pPr marL="1714500" indent="-342900">
              <a:buFont typeface="Arial" panose="020B0604020202020204" pitchFamily="34" charset="0"/>
              <a:buChar char="•"/>
              <a:defRPr sz="2000">
                <a:solidFill>
                  <a:srgbClr val="003B57"/>
                </a:solidFill>
                <a:latin typeface="Myriad Pro" panose="020B0503030403020204" pitchFamily="34" charset="0"/>
              </a:defRPr>
            </a:lvl4pPr>
            <a:lvl5pPr marL="2171700" indent="-342900">
              <a:buFont typeface="Arial" panose="020B0604020202020204" pitchFamily="34" charset="0"/>
              <a:buChar char="•"/>
              <a:defRPr sz="2000">
                <a:solidFill>
                  <a:srgbClr val="003B57"/>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
        <p:nvSpPr>
          <p:cNvPr id="2" name="Title 1">
            <a:extLst>
              <a:ext uri="{FF2B5EF4-FFF2-40B4-BE49-F238E27FC236}">
                <a16:creationId xmlns:a16="http://schemas.microsoft.com/office/drawing/2014/main" id="{4AAB38E1-1C66-AE04-02BA-A88481950F45}"/>
              </a:ext>
            </a:extLst>
          </p:cNvPr>
          <p:cNvSpPr>
            <a:spLocks noGrp="1"/>
          </p:cNvSpPr>
          <p:nvPr>
            <p:ph type="title" hasCustomPrompt="1"/>
          </p:nvPr>
        </p:nvSpPr>
        <p:spPr>
          <a:xfrm>
            <a:off x="325821" y="272032"/>
            <a:ext cx="5363779" cy="606509"/>
          </a:xfrm>
          <a:prstGeom prst="rect">
            <a:avLst/>
          </a:prstGeom>
        </p:spPr>
        <p:txBody>
          <a:bodyPr/>
          <a:lstStyle>
            <a:lvl1pPr>
              <a:defRPr/>
            </a:lvl1pPr>
          </a:lstStyle>
          <a:p>
            <a:r>
              <a:rPr lang="en-US" dirty="0"/>
              <a:t>Title</a:t>
            </a:r>
            <a:endParaRPr lang="en-NL" dirty="0"/>
          </a:p>
        </p:txBody>
      </p:sp>
      <p:sp>
        <p:nvSpPr>
          <p:cNvPr id="3" name="Slide Number Placeholder 5">
            <a:extLst>
              <a:ext uri="{FF2B5EF4-FFF2-40B4-BE49-F238E27FC236}">
                <a16:creationId xmlns:a16="http://schemas.microsoft.com/office/drawing/2014/main" id="{1A43E711-1E22-D1C9-E4BC-79723F287D25}"/>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846098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5D47E50-D8CD-9737-5D7B-33957FA0BEA4}"/>
              </a:ext>
            </a:extLst>
          </p:cNvPr>
          <p:cNvSpPr>
            <a:spLocks noGrp="1"/>
          </p:cNvSpPr>
          <p:nvPr>
            <p:ph type="dt" sz="half" idx="10"/>
          </p:nvPr>
        </p:nvSpPr>
        <p:spPr/>
        <p:txBody>
          <a:bodyPr/>
          <a:lstStyle/>
          <a:p>
            <a:fld id="{46F5C753-72EA-4541-92CC-CD8E1C5F7CEC}" type="datetime8">
              <a:rPr lang="en-NL" smtClean="0"/>
              <a:t>03/03/2026 10:23</a:t>
            </a:fld>
            <a:endParaRPr lang="en-NL"/>
          </a:p>
        </p:txBody>
      </p:sp>
      <p:sp>
        <p:nvSpPr>
          <p:cNvPr id="6" name="Footer Placeholder 5">
            <a:extLst>
              <a:ext uri="{FF2B5EF4-FFF2-40B4-BE49-F238E27FC236}">
                <a16:creationId xmlns:a16="http://schemas.microsoft.com/office/drawing/2014/main" id="{684F1CA6-B2CC-62BB-9A15-170DA2CD8BE7}"/>
              </a:ext>
            </a:extLst>
          </p:cNvPr>
          <p:cNvSpPr>
            <a:spLocks noGrp="1"/>
          </p:cNvSpPr>
          <p:nvPr>
            <p:ph type="ftr" sz="quarter" idx="11"/>
          </p:nvPr>
        </p:nvSpPr>
        <p:spPr/>
        <p:txBody>
          <a:bodyPr/>
          <a:lstStyle/>
          <a:p>
            <a:r>
              <a:rPr lang="en-US" dirty="0"/>
              <a:t>Aviation Consultants</a:t>
            </a:r>
            <a:endParaRPr lang="en-NL" dirty="0"/>
          </a:p>
        </p:txBody>
      </p:sp>
      <p:sp>
        <p:nvSpPr>
          <p:cNvPr id="13" name="Title 1">
            <a:extLst>
              <a:ext uri="{FF2B5EF4-FFF2-40B4-BE49-F238E27FC236}">
                <a16:creationId xmlns:a16="http://schemas.microsoft.com/office/drawing/2014/main" id="{46A3BEA8-EE5E-9C9C-EB1A-96AD54693260}"/>
              </a:ext>
            </a:extLst>
          </p:cNvPr>
          <p:cNvSpPr>
            <a:spLocks noGrp="1"/>
          </p:cNvSpPr>
          <p:nvPr>
            <p:ph type="title" hasCustomPrompt="1"/>
          </p:nvPr>
        </p:nvSpPr>
        <p:spPr>
          <a:xfrm>
            <a:off x="325821" y="272032"/>
            <a:ext cx="5363779" cy="606509"/>
          </a:xfrm>
          <a:prstGeom prst="rect">
            <a:avLst/>
          </a:prstGeom>
        </p:spPr>
        <p:txBody>
          <a:bodyPr/>
          <a:lstStyle>
            <a:lvl1pPr>
              <a:defRPr/>
            </a:lvl1pPr>
          </a:lstStyle>
          <a:p>
            <a:r>
              <a:rPr lang="en-US" dirty="0"/>
              <a:t>Title</a:t>
            </a:r>
            <a:endParaRPr lang="en-NL" dirty="0"/>
          </a:p>
        </p:txBody>
      </p:sp>
      <p:sp>
        <p:nvSpPr>
          <p:cNvPr id="2" name="Picture Placeholder 2">
            <a:extLst>
              <a:ext uri="{FF2B5EF4-FFF2-40B4-BE49-F238E27FC236}">
                <a16:creationId xmlns:a16="http://schemas.microsoft.com/office/drawing/2014/main" id="{68D870DF-EFCB-C28B-F29C-01B625C1CDD2}"/>
              </a:ext>
            </a:extLst>
          </p:cNvPr>
          <p:cNvSpPr>
            <a:spLocks noGrp="1"/>
          </p:cNvSpPr>
          <p:nvPr>
            <p:ph type="pic" idx="1"/>
          </p:nvPr>
        </p:nvSpPr>
        <p:spPr>
          <a:xfrm>
            <a:off x="7084371" y="1210383"/>
            <a:ext cx="4781808" cy="4930439"/>
          </a:xfrm>
          <a:prstGeom prst="rect">
            <a:avLst/>
          </a:prstGeom>
        </p:spPr>
        <p:txBody>
          <a:bodyPr/>
          <a:lstStyle>
            <a:lvl1pPr marL="0" indent="0">
              <a:buNone/>
              <a:defRPr sz="3200">
                <a:solidFill>
                  <a:srgbClr val="003B57"/>
                </a:solidFill>
                <a:latin typeface="Myriad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12">
            <a:extLst>
              <a:ext uri="{FF2B5EF4-FFF2-40B4-BE49-F238E27FC236}">
                <a16:creationId xmlns:a16="http://schemas.microsoft.com/office/drawing/2014/main" id="{7063DF1B-0A8E-26A4-CFC6-B5866EA4EE53}"/>
              </a:ext>
            </a:extLst>
          </p:cNvPr>
          <p:cNvSpPr>
            <a:spLocks noGrp="1"/>
          </p:cNvSpPr>
          <p:nvPr>
            <p:ph type="body" sz="quarter" idx="13"/>
          </p:nvPr>
        </p:nvSpPr>
        <p:spPr>
          <a:xfrm>
            <a:off x="325821" y="1210383"/>
            <a:ext cx="6426632" cy="4930439"/>
          </a:xfrm>
          <a:prstGeom prst="rect">
            <a:avLst/>
          </a:prstGeom>
        </p:spPr>
        <p:txBody>
          <a:bodyPr>
            <a:normAutofit/>
          </a:bodyPr>
          <a:lstStyle>
            <a:lvl1pPr marL="342900" indent="-342900">
              <a:buFontTx/>
              <a:buBlip>
                <a:blip r:embed="rId2"/>
              </a:buBlip>
              <a:defRPr sz="2000">
                <a:solidFill>
                  <a:srgbClr val="003B57"/>
                </a:solidFill>
                <a:latin typeface="Myriad Pro" panose="020B0503030403020204" pitchFamily="34" charset="0"/>
              </a:defRPr>
            </a:lvl1pPr>
            <a:lvl2pPr marL="800100" indent="-342900">
              <a:buFont typeface="Arial" panose="020B0604020202020204" pitchFamily="34" charset="0"/>
              <a:buChar char="•"/>
              <a:defRPr sz="2000">
                <a:solidFill>
                  <a:srgbClr val="003B57"/>
                </a:solidFill>
                <a:latin typeface="Myriad Pro" panose="020B0503030403020204" pitchFamily="34" charset="0"/>
              </a:defRPr>
            </a:lvl2pPr>
            <a:lvl3pPr marL="1257300" indent="-342900">
              <a:buFont typeface="Arial" panose="020B0604020202020204" pitchFamily="34" charset="0"/>
              <a:buChar char="•"/>
              <a:defRPr sz="2000">
                <a:solidFill>
                  <a:srgbClr val="003B57"/>
                </a:solidFill>
                <a:latin typeface="Myriad Pro" panose="020B0503030403020204" pitchFamily="34" charset="0"/>
              </a:defRPr>
            </a:lvl3pPr>
            <a:lvl4pPr marL="1714500" indent="-342900">
              <a:buFont typeface="Arial" panose="020B0604020202020204" pitchFamily="34" charset="0"/>
              <a:buChar char="•"/>
              <a:defRPr sz="2000">
                <a:solidFill>
                  <a:srgbClr val="003B57"/>
                </a:solidFill>
                <a:latin typeface="Myriad Pro" panose="020B0503030403020204" pitchFamily="34" charset="0"/>
              </a:defRPr>
            </a:lvl4pPr>
            <a:lvl5pPr marL="2171700" indent="-342900">
              <a:buFont typeface="Arial" panose="020B0604020202020204" pitchFamily="34" charset="0"/>
              <a:buChar char="•"/>
              <a:defRPr sz="2000">
                <a:solidFill>
                  <a:srgbClr val="003B57"/>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
        <p:nvSpPr>
          <p:cNvPr id="3" name="Slide Number Placeholder 5">
            <a:extLst>
              <a:ext uri="{FF2B5EF4-FFF2-40B4-BE49-F238E27FC236}">
                <a16:creationId xmlns:a16="http://schemas.microsoft.com/office/drawing/2014/main" id="{E1EE0867-EC00-214E-7809-4AD0BB5F1D0B}"/>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09140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5D47E50-D8CD-9737-5D7B-33957FA0BEA4}"/>
              </a:ext>
            </a:extLst>
          </p:cNvPr>
          <p:cNvSpPr>
            <a:spLocks noGrp="1"/>
          </p:cNvSpPr>
          <p:nvPr>
            <p:ph type="dt" sz="half" idx="10"/>
          </p:nvPr>
        </p:nvSpPr>
        <p:spPr/>
        <p:txBody>
          <a:bodyPr/>
          <a:lstStyle/>
          <a:p>
            <a:fld id="{46F5C753-72EA-4541-92CC-CD8E1C5F7CEC}" type="datetime8">
              <a:rPr lang="en-NL" smtClean="0"/>
              <a:t>03/03/2026 10:23</a:t>
            </a:fld>
            <a:endParaRPr lang="en-NL"/>
          </a:p>
        </p:txBody>
      </p:sp>
      <p:sp>
        <p:nvSpPr>
          <p:cNvPr id="6" name="Footer Placeholder 5">
            <a:extLst>
              <a:ext uri="{FF2B5EF4-FFF2-40B4-BE49-F238E27FC236}">
                <a16:creationId xmlns:a16="http://schemas.microsoft.com/office/drawing/2014/main" id="{684F1CA6-B2CC-62BB-9A15-170DA2CD8BE7}"/>
              </a:ext>
            </a:extLst>
          </p:cNvPr>
          <p:cNvSpPr>
            <a:spLocks noGrp="1"/>
          </p:cNvSpPr>
          <p:nvPr>
            <p:ph type="ftr" sz="quarter" idx="11"/>
          </p:nvPr>
        </p:nvSpPr>
        <p:spPr/>
        <p:txBody>
          <a:bodyPr/>
          <a:lstStyle/>
          <a:p>
            <a:r>
              <a:rPr lang="en-US" dirty="0"/>
              <a:t>Aviation Consultants</a:t>
            </a:r>
            <a:endParaRPr lang="en-NL" dirty="0"/>
          </a:p>
        </p:txBody>
      </p:sp>
      <p:sp>
        <p:nvSpPr>
          <p:cNvPr id="13" name="Title 1">
            <a:extLst>
              <a:ext uri="{FF2B5EF4-FFF2-40B4-BE49-F238E27FC236}">
                <a16:creationId xmlns:a16="http://schemas.microsoft.com/office/drawing/2014/main" id="{46A3BEA8-EE5E-9C9C-EB1A-96AD54693260}"/>
              </a:ext>
            </a:extLst>
          </p:cNvPr>
          <p:cNvSpPr>
            <a:spLocks noGrp="1"/>
          </p:cNvSpPr>
          <p:nvPr>
            <p:ph type="title" hasCustomPrompt="1"/>
          </p:nvPr>
        </p:nvSpPr>
        <p:spPr>
          <a:xfrm>
            <a:off x="325821" y="272032"/>
            <a:ext cx="5363779" cy="606509"/>
          </a:xfrm>
          <a:prstGeom prst="rect">
            <a:avLst/>
          </a:prstGeom>
        </p:spPr>
        <p:txBody>
          <a:bodyPr/>
          <a:lstStyle>
            <a:lvl1pPr>
              <a:defRPr/>
            </a:lvl1pPr>
          </a:lstStyle>
          <a:p>
            <a:r>
              <a:rPr lang="en-US" dirty="0"/>
              <a:t>Title</a:t>
            </a:r>
            <a:endParaRPr lang="en-NL" dirty="0"/>
          </a:p>
        </p:txBody>
      </p:sp>
      <p:sp>
        <p:nvSpPr>
          <p:cNvPr id="4" name="Text Placeholder 12">
            <a:extLst>
              <a:ext uri="{FF2B5EF4-FFF2-40B4-BE49-F238E27FC236}">
                <a16:creationId xmlns:a16="http://schemas.microsoft.com/office/drawing/2014/main" id="{7063DF1B-0A8E-26A4-CFC6-B5866EA4EE53}"/>
              </a:ext>
            </a:extLst>
          </p:cNvPr>
          <p:cNvSpPr>
            <a:spLocks noGrp="1"/>
          </p:cNvSpPr>
          <p:nvPr>
            <p:ph type="body" sz="quarter" idx="13"/>
          </p:nvPr>
        </p:nvSpPr>
        <p:spPr>
          <a:xfrm>
            <a:off x="325821" y="1210383"/>
            <a:ext cx="6426632" cy="4930439"/>
          </a:xfrm>
          <a:prstGeom prst="rect">
            <a:avLst/>
          </a:prstGeom>
        </p:spPr>
        <p:txBody>
          <a:bodyPr>
            <a:normAutofit/>
          </a:bodyPr>
          <a:lstStyle>
            <a:lvl1pPr marL="342900" indent="-342900">
              <a:buFontTx/>
              <a:buBlip>
                <a:blip r:embed="rId2"/>
              </a:buBlip>
              <a:defRPr sz="2000">
                <a:solidFill>
                  <a:srgbClr val="003B57"/>
                </a:solidFill>
                <a:latin typeface="Myriad Pro" panose="020B0503030403020204" pitchFamily="34" charset="0"/>
              </a:defRPr>
            </a:lvl1pPr>
            <a:lvl2pPr marL="800100" indent="-342900">
              <a:buFont typeface="Arial" panose="020B0604020202020204" pitchFamily="34" charset="0"/>
              <a:buChar char="•"/>
              <a:defRPr sz="2000">
                <a:solidFill>
                  <a:srgbClr val="003B57"/>
                </a:solidFill>
                <a:latin typeface="Myriad Pro" panose="020B0503030403020204" pitchFamily="34" charset="0"/>
              </a:defRPr>
            </a:lvl2pPr>
            <a:lvl3pPr marL="1257300" indent="-342900">
              <a:buFont typeface="Arial" panose="020B0604020202020204" pitchFamily="34" charset="0"/>
              <a:buChar char="•"/>
              <a:defRPr sz="2000">
                <a:solidFill>
                  <a:srgbClr val="003B57"/>
                </a:solidFill>
                <a:latin typeface="Myriad Pro" panose="020B0503030403020204" pitchFamily="34" charset="0"/>
              </a:defRPr>
            </a:lvl3pPr>
            <a:lvl4pPr marL="1714500" indent="-342900">
              <a:buFont typeface="Arial" panose="020B0604020202020204" pitchFamily="34" charset="0"/>
              <a:buChar char="•"/>
              <a:defRPr sz="2000">
                <a:solidFill>
                  <a:srgbClr val="003B57"/>
                </a:solidFill>
                <a:latin typeface="Myriad Pro" panose="020B0503030403020204" pitchFamily="34" charset="0"/>
              </a:defRPr>
            </a:lvl4pPr>
            <a:lvl5pPr marL="2171700" indent="-342900">
              <a:buFont typeface="Arial" panose="020B0604020202020204" pitchFamily="34" charset="0"/>
              <a:buChar char="•"/>
              <a:defRPr sz="2000">
                <a:solidFill>
                  <a:srgbClr val="003B57"/>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
        <p:nvSpPr>
          <p:cNvPr id="3" name="Slide Number Placeholder 5">
            <a:extLst>
              <a:ext uri="{FF2B5EF4-FFF2-40B4-BE49-F238E27FC236}">
                <a16:creationId xmlns:a16="http://schemas.microsoft.com/office/drawing/2014/main" id="{E1EE0867-EC00-214E-7809-4AD0BB5F1D0B}"/>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8" name="Content Placeholder 7">
            <a:extLst>
              <a:ext uri="{FF2B5EF4-FFF2-40B4-BE49-F238E27FC236}">
                <a16:creationId xmlns:a16="http://schemas.microsoft.com/office/drawing/2014/main" id="{AB7D6BFB-0856-15FE-2C5A-AFE2AB4E911F}"/>
              </a:ext>
            </a:extLst>
          </p:cNvPr>
          <p:cNvSpPr>
            <a:spLocks noGrp="1"/>
          </p:cNvSpPr>
          <p:nvPr>
            <p:ph sz="quarter" idx="14"/>
          </p:nvPr>
        </p:nvSpPr>
        <p:spPr>
          <a:xfrm>
            <a:off x="7085013" y="1209675"/>
            <a:ext cx="4781550" cy="4930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Tree>
    <p:extLst>
      <p:ext uri="{BB962C8B-B14F-4D97-AF65-F5344CB8AC3E}">
        <p14:creationId xmlns:p14="http://schemas.microsoft.com/office/powerpoint/2010/main" val="395096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3F39490-8DE2-1624-CB12-EDC9C9D993DD}"/>
              </a:ext>
            </a:extLst>
          </p:cNvPr>
          <p:cNvSpPr>
            <a:spLocks noGrp="1"/>
          </p:cNvSpPr>
          <p:nvPr>
            <p:ph type="dt" sz="half" idx="10"/>
          </p:nvPr>
        </p:nvSpPr>
        <p:spPr/>
        <p:txBody>
          <a:bodyPr/>
          <a:lstStyle/>
          <a:p>
            <a:fld id="{31059A1D-C246-44C7-8D70-0D549F469D6D}" type="datetime8">
              <a:rPr lang="en-NL" smtClean="0"/>
              <a:t>03/03/2026 10:23</a:t>
            </a:fld>
            <a:endParaRPr lang="en-NL"/>
          </a:p>
        </p:txBody>
      </p:sp>
      <p:sp>
        <p:nvSpPr>
          <p:cNvPr id="4" name="Footer Placeholder 3">
            <a:extLst>
              <a:ext uri="{FF2B5EF4-FFF2-40B4-BE49-F238E27FC236}">
                <a16:creationId xmlns:a16="http://schemas.microsoft.com/office/drawing/2014/main" id="{DCFAC546-81B8-6996-AA1F-DE2E7BFFCC6F}"/>
              </a:ext>
            </a:extLst>
          </p:cNvPr>
          <p:cNvSpPr>
            <a:spLocks noGrp="1"/>
          </p:cNvSpPr>
          <p:nvPr>
            <p:ph type="ftr" sz="quarter" idx="11"/>
          </p:nvPr>
        </p:nvSpPr>
        <p:spPr/>
        <p:txBody>
          <a:bodyPr/>
          <a:lstStyle/>
          <a:p>
            <a:r>
              <a:rPr lang="en-US"/>
              <a:t>Aviation Consultants</a:t>
            </a:r>
            <a:endParaRPr lang="en-NL"/>
          </a:p>
        </p:txBody>
      </p:sp>
      <p:sp>
        <p:nvSpPr>
          <p:cNvPr id="2" name="Title 1">
            <a:extLst>
              <a:ext uri="{FF2B5EF4-FFF2-40B4-BE49-F238E27FC236}">
                <a16:creationId xmlns:a16="http://schemas.microsoft.com/office/drawing/2014/main" id="{042CAE39-0249-ABFB-6038-8523FAB279F6}"/>
              </a:ext>
            </a:extLst>
          </p:cNvPr>
          <p:cNvSpPr>
            <a:spLocks noGrp="1"/>
          </p:cNvSpPr>
          <p:nvPr>
            <p:ph type="title" hasCustomPrompt="1"/>
          </p:nvPr>
        </p:nvSpPr>
        <p:spPr>
          <a:xfrm>
            <a:off x="325821" y="272032"/>
            <a:ext cx="5363779" cy="606509"/>
          </a:xfrm>
          <a:prstGeom prst="rect">
            <a:avLst/>
          </a:prstGeom>
        </p:spPr>
        <p:txBody>
          <a:bodyPr/>
          <a:lstStyle>
            <a:lvl1pPr>
              <a:defRPr/>
            </a:lvl1pPr>
          </a:lstStyle>
          <a:p>
            <a:r>
              <a:rPr lang="en-US" dirty="0"/>
              <a:t>Title</a:t>
            </a:r>
            <a:endParaRPr lang="en-NL" dirty="0"/>
          </a:p>
        </p:txBody>
      </p:sp>
      <p:sp>
        <p:nvSpPr>
          <p:cNvPr id="6" name="Slide Number Placeholder 5">
            <a:extLst>
              <a:ext uri="{FF2B5EF4-FFF2-40B4-BE49-F238E27FC236}">
                <a16:creationId xmlns:a16="http://schemas.microsoft.com/office/drawing/2014/main" id="{A447196D-6C08-ED46-422C-C45A4904A621}"/>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8" name="Picture Placeholder 8">
            <a:extLst>
              <a:ext uri="{FF2B5EF4-FFF2-40B4-BE49-F238E27FC236}">
                <a16:creationId xmlns:a16="http://schemas.microsoft.com/office/drawing/2014/main" id="{60A76A96-46A7-580E-EAD8-4FA85149E3A8}"/>
              </a:ext>
            </a:extLst>
          </p:cNvPr>
          <p:cNvSpPr>
            <a:spLocks noGrp="1"/>
          </p:cNvSpPr>
          <p:nvPr>
            <p:ph type="pic" sz="quarter" idx="13"/>
          </p:nvPr>
        </p:nvSpPr>
        <p:spPr>
          <a:xfrm>
            <a:off x="325821" y="1210382"/>
            <a:ext cx="11540359" cy="4930440"/>
          </a:xfrm>
          <a:prstGeom prst="rect">
            <a:avLst/>
          </a:prstGeom>
        </p:spPr>
        <p:txBody>
          <a:bodyPr/>
          <a:lstStyle>
            <a:lvl1pPr marL="0" indent="0">
              <a:buFontTx/>
              <a:buNone/>
              <a:defRPr/>
            </a:lvl1pPr>
          </a:lstStyle>
          <a:p>
            <a:endParaRPr lang="en-NL" dirty="0"/>
          </a:p>
        </p:txBody>
      </p:sp>
    </p:spTree>
    <p:extLst>
      <p:ext uri="{BB962C8B-B14F-4D97-AF65-F5344CB8AC3E}">
        <p14:creationId xmlns:p14="http://schemas.microsoft.com/office/powerpoint/2010/main" val="1959310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side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B71D39-443C-7EFF-03A6-648A1DB83365}"/>
              </a:ext>
            </a:extLst>
          </p:cNvPr>
          <p:cNvSpPr>
            <a:spLocks noGrp="1"/>
          </p:cNvSpPr>
          <p:nvPr>
            <p:ph type="dt" sz="half" idx="10"/>
          </p:nvPr>
        </p:nvSpPr>
        <p:spPr/>
        <p:txBody>
          <a:bodyPr/>
          <a:lstStyle/>
          <a:p>
            <a:fld id="{D15762B9-2D24-4669-95F4-5671A7382056}" type="datetime8">
              <a:rPr lang="en-NL" smtClean="0"/>
              <a:t>03/03/2026 10:23</a:t>
            </a:fld>
            <a:endParaRPr lang="en-NL" dirty="0"/>
          </a:p>
        </p:txBody>
      </p:sp>
      <p:sp>
        <p:nvSpPr>
          <p:cNvPr id="4" name="Footer Placeholder 3">
            <a:extLst>
              <a:ext uri="{FF2B5EF4-FFF2-40B4-BE49-F238E27FC236}">
                <a16:creationId xmlns:a16="http://schemas.microsoft.com/office/drawing/2014/main" id="{3754B323-8D4F-3F36-7335-B6DFADB730EF}"/>
              </a:ext>
            </a:extLst>
          </p:cNvPr>
          <p:cNvSpPr>
            <a:spLocks noGrp="1"/>
          </p:cNvSpPr>
          <p:nvPr>
            <p:ph type="ftr" sz="quarter" idx="11"/>
          </p:nvPr>
        </p:nvSpPr>
        <p:spPr/>
        <p:txBody>
          <a:bodyPr/>
          <a:lstStyle/>
          <a:p>
            <a:r>
              <a:rPr lang="en-US"/>
              <a:t>Aviation Consultants</a:t>
            </a:r>
            <a:endParaRPr lang="en-NL"/>
          </a:p>
        </p:txBody>
      </p:sp>
      <p:sp>
        <p:nvSpPr>
          <p:cNvPr id="11" name="Text Placeholder 12">
            <a:extLst>
              <a:ext uri="{FF2B5EF4-FFF2-40B4-BE49-F238E27FC236}">
                <a16:creationId xmlns:a16="http://schemas.microsoft.com/office/drawing/2014/main" id="{9725A2FC-75C1-0BAE-653D-2D28C1FE0998}"/>
              </a:ext>
            </a:extLst>
          </p:cNvPr>
          <p:cNvSpPr>
            <a:spLocks noGrp="1"/>
          </p:cNvSpPr>
          <p:nvPr>
            <p:ph type="body" sz="quarter" idx="14"/>
          </p:nvPr>
        </p:nvSpPr>
        <p:spPr>
          <a:xfrm>
            <a:off x="325821" y="1210381"/>
            <a:ext cx="7827580" cy="4930437"/>
          </a:xfrm>
          <a:prstGeom prst="rect">
            <a:avLst/>
          </a:prstGeom>
        </p:spPr>
        <p:txBody>
          <a:bodyPr>
            <a:normAutofit/>
          </a:bodyPr>
          <a:lstStyle>
            <a:lvl1pPr marL="228600" indent="-228600">
              <a:buFontTx/>
              <a:buBlip>
                <a:blip r:embed="rId2"/>
              </a:buBlip>
              <a:defRPr sz="2000">
                <a:solidFill>
                  <a:srgbClr val="003B57"/>
                </a:solidFill>
                <a:latin typeface="Myriad Pro" panose="020B0503030403020204" pitchFamily="34" charset="0"/>
              </a:defRPr>
            </a:lvl1pPr>
            <a:lvl2pPr marL="685800" indent="-228600">
              <a:buFont typeface="Arial" panose="020B0604020202020204" pitchFamily="34" charset="0"/>
              <a:buChar char="•"/>
              <a:defRPr sz="2000">
                <a:solidFill>
                  <a:srgbClr val="003B57"/>
                </a:solidFill>
                <a:latin typeface="Myriad Pro" panose="020B0503030403020204" pitchFamily="34" charset="0"/>
              </a:defRPr>
            </a:lvl2pPr>
            <a:lvl3pPr marL="1143000" indent="-228600">
              <a:buFont typeface="Arial" panose="020B0604020202020204" pitchFamily="34" charset="0"/>
              <a:buChar char="•"/>
              <a:defRPr sz="2000">
                <a:solidFill>
                  <a:srgbClr val="003B57"/>
                </a:solidFill>
                <a:latin typeface="Myriad Pro" panose="020B0503030403020204" pitchFamily="34" charset="0"/>
              </a:defRPr>
            </a:lvl3pPr>
            <a:lvl4pPr marL="1600200" indent="-228600">
              <a:buFont typeface="Arial" panose="020B0604020202020204" pitchFamily="34" charset="0"/>
              <a:buChar char="•"/>
              <a:defRPr sz="2000">
                <a:solidFill>
                  <a:srgbClr val="003B57"/>
                </a:solidFill>
                <a:latin typeface="Myriad Pro" panose="020B0503030403020204" pitchFamily="34" charset="0"/>
              </a:defRPr>
            </a:lvl4pPr>
            <a:lvl5pPr marL="2057400" indent="-228600">
              <a:buFont typeface="Arial" panose="020B0604020202020204" pitchFamily="34" charset="0"/>
              <a:buChar char="•"/>
              <a:defRPr sz="2000">
                <a:solidFill>
                  <a:srgbClr val="003B57"/>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
        <p:nvSpPr>
          <p:cNvPr id="2" name="Title 1">
            <a:extLst>
              <a:ext uri="{FF2B5EF4-FFF2-40B4-BE49-F238E27FC236}">
                <a16:creationId xmlns:a16="http://schemas.microsoft.com/office/drawing/2014/main" id="{DEBFD624-2949-816A-A634-5C134218C088}"/>
              </a:ext>
            </a:extLst>
          </p:cNvPr>
          <p:cNvSpPr>
            <a:spLocks noGrp="1"/>
          </p:cNvSpPr>
          <p:nvPr>
            <p:ph type="title" hasCustomPrompt="1"/>
          </p:nvPr>
        </p:nvSpPr>
        <p:spPr>
          <a:xfrm>
            <a:off x="325821" y="272032"/>
            <a:ext cx="5363779" cy="606509"/>
          </a:xfrm>
          <a:prstGeom prst="rect">
            <a:avLst/>
          </a:prstGeom>
        </p:spPr>
        <p:txBody>
          <a:bodyPr/>
          <a:lstStyle>
            <a:lvl1pPr>
              <a:defRPr/>
            </a:lvl1pPr>
          </a:lstStyle>
          <a:p>
            <a:r>
              <a:rPr lang="en-US" dirty="0"/>
              <a:t>Title</a:t>
            </a:r>
            <a:endParaRPr lang="en-NL" dirty="0"/>
          </a:p>
        </p:txBody>
      </p:sp>
      <p:sp>
        <p:nvSpPr>
          <p:cNvPr id="7" name="Slide Number Placeholder 5">
            <a:extLst>
              <a:ext uri="{FF2B5EF4-FFF2-40B4-BE49-F238E27FC236}">
                <a16:creationId xmlns:a16="http://schemas.microsoft.com/office/drawing/2014/main" id="{4237650A-4375-76A8-3286-1E0D96CCE91F}"/>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
        <p:nvSpPr>
          <p:cNvPr id="15" name="Picture Placeholder 15">
            <a:extLst>
              <a:ext uri="{FF2B5EF4-FFF2-40B4-BE49-F238E27FC236}">
                <a16:creationId xmlns:a16="http://schemas.microsoft.com/office/drawing/2014/main" id="{EB7545B5-D0FB-5645-D0DE-EF0B2FE7C941}"/>
              </a:ext>
            </a:extLst>
          </p:cNvPr>
          <p:cNvSpPr>
            <a:spLocks noGrp="1"/>
          </p:cNvSpPr>
          <p:nvPr>
            <p:ph type="pic" sz="quarter" idx="13"/>
          </p:nvPr>
        </p:nvSpPr>
        <p:spPr>
          <a:xfrm>
            <a:off x="8238068" y="-31934"/>
            <a:ext cx="3965859" cy="6939154"/>
          </a:xfrm>
          <a:custGeom>
            <a:avLst/>
            <a:gdLst>
              <a:gd name="connsiteX0" fmla="*/ 0 w 3820726"/>
              <a:gd name="connsiteY0" fmla="*/ 0 h 6903772"/>
              <a:gd name="connsiteX1" fmla="*/ 3820726 w 3820726"/>
              <a:gd name="connsiteY1" fmla="*/ 0 h 6903772"/>
              <a:gd name="connsiteX2" fmla="*/ 3820726 w 3820726"/>
              <a:gd name="connsiteY2" fmla="*/ 6903772 h 6903772"/>
              <a:gd name="connsiteX3" fmla="*/ 0 w 3820726"/>
              <a:gd name="connsiteY3" fmla="*/ 6903772 h 6903772"/>
              <a:gd name="connsiteX4" fmla="*/ 0 w 3820726"/>
              <a:gd name="connsiteY4" fmla="*/ 0 h 6903772"/>
              <a:gd name="connsiteX0" fmla="*/ 1358900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58900 w 3820726"/>
              <a:gd name="connsiteY4" fmla="*/ 12700 h 6903772"/>
              <a:gd name="connsiteX0" fmla="*/ 1411057 w 3820726"/>
              <a:gd name="connsiteY0" fmla="*/ 21664 h 6903772"/>
              <a:gd name="connsiteX1" fmla="*/ 3820726 w 3820726"/>
              <a:gd name="connsiteY1" fmla="*/ 0 h 6903772"/>
              <a:gd name="connsiteX2" fmla="*/ 3820726 w 3820726"/>
              <a:gd name="connsiteY2" fmla="*/ 6903772 h 6903772"/>
              <a:gd name="connsiteX3" fmla="*/ 0 w 3820726"/>
              <a:gd name="connsiteY3" fmla="*/ 6903772 h 6903772"/>
              <a:gd name="connsiteX4" fmla="*/ 1411057 w 3820726"/>
              <a:gd name="connsiteY4" fmla="*/ 21664 h 6903772"/>
              <a:gd name="connsiteX0" fmla="*/ 1393672 w 3820726"/>
              <a:gd name="connsiteY0" fmla="*/ 12700 h 6903772"/>
              <a:gd name="connsiteX1" fmla="*/ 3820726 w 3820726"/>
              <a:gd name="connsiteY1" fmla="*/ 0 h 6903772"/>
              <a:gd name="connsiteX2" fmla="*/ 3820726 w 3820726"/>
              <a:gd name="connsiteY2" fmla="*/ 6903772 h 6903772"/>
              <a:gd name="connsiteX3" fmla="*/ 0 w 3820726"/>
              <a:gd name="connsiteY3" fmla="*/ 6903772 h 6903772"/>
              <a:gd name="connsiteX4" fmla="*/ 1393672 w 3820726"/>
              <a:gd name="connsiteY4" fmla="*/ 12700 h 6903772"/>
              <a:gd name="connsiteX0" fmla="*/ 1428999 w 3856053"/>
              <a:gd name="connsiteY0" fmla="*/ 12700 h 6921616"/>
              <a:gd name="connsiteX1" fmla="*/ 3856053 w 3856053"/>
              <a:gd name="connsiteY1" fmla="*/ 0 h 6921616"/>
              <a:gd name="connsiteX2" fmla="*/ 3856053 w 3856053"/>
              <a:gd name="connsiteY2" fmla="*/ 6903772 h 6921616"/>
              <a:gd name="connsiteX3" fmla="*/ 0 w 3856053"/>
              <a:gd name="connsiteY3" fmla="*/ 6921616 h 6921616"/>
              <a:gd name="connsiteX4" fmla="*/ 1428999 w 3856053"/>
              <a:gd name="connsiteY4" fmla="*/ 12700 h 6921616"/>
              <a:gd name="connsiteX0" fmla="*/ 1487748 w 3856053"/>
              <a:gd name="connsiteY0" fmla="*/ 44352 h 6921616"/>
              <a:gd name="connsiteX1" fmla="*/ 3856053 w 3856053"/>
              <a:gd name="connsiteY1" fmla="*/ 0 h 6921616"/>
              <a:gd name="connsiteX2" fmla="*/ 3856053 w 3856053"/>
              <a:gd name="connsiteY2" fmla="*/ 6903772 h 6921616"/>
              <a:gd name="connsiteX3" fmla="*/ 0 w 3856053"/>
              <a:gd name="connsiteY3" fmla="*/ 6921616 h 6921616"/>
              <a:gd name="connsiteX4" fmla="*/ 1487748 w 3856053"/>
              <a:gd name="connsiteY4" fmla="*/ 44352 h 6921616"/>
              <a:gd name="connsiteX0" fmla="*/ 1495581 w 3856053"/>
              <a:gd name="connsiteY0" fmla="*/ 20612 h 6921616"/>
              <a:gd name="connsiteX1" fmla="*/ 3856053 w 3856053"/>
              <a:gd name="connsiteY1" fmla="*/ 0 h 6921616"/>
              <a:gd name="connsiteX2" fmla="*/ 3856053 w 3856053"/>
              <a:gd name="connsiteY2" fmla="*/ 6903772 h 6921616"/>
              <a:gd name="connsiteX3" fmla="*/ 0 w 3856053"/>
              <a:gd name="connsiteY3" fmla="*/ 6921616 h 6921616"/>
              <a:gd name="connsiteX4" fmla="*/ 1495581 w 3856053"/>
              <a:gd name="connsiteY4" fmla="*/ 20612 h 6921616"/>
              <a:gd name="connsiteX0" fmla="*/ 1495581 w 3867803"/>
              <a:gd name="connsiteY0" fmla="*/ 4786 h 6905790"/>
              <a:gd name="connsiteX1" fmla="*/ 3867803 w 3867803"/>
              <a:gd name="connsiteY1" fmla="*/ 0 h 6905790"/>
              <a:gd name="connsiteX2" fmla="*/ 3856053 w 3867803"/>
              <a:gd name="connsiteY2" fmla="*/ 6887946 h 6905790"/>
              <a:gd name="connsiteX3" fmla="*/ 0 w 3867803"/>
              <a:gd name="connsiteY3" fmla="*/ 6905790 h 6905790"/>
              <a:gd name="connsiteX4" fmla="*/ 1495581 w 3867803"/>
              <a:gd name="connsiteY4" fmla="*/ 4786 h 6905790"/>
              <a:gd name="connsiteX0" fmla="*/ 1534747 w 3906969"/>
              <a:gd name="connsiteY0" fmla="*/ 4786 h 6905790"/>
              <a:gd name="connsiteX1" fmla="*/ 3906969 w 3906969"/>
              <a:gd name="connsiteY1" fmla="*/ 0 h 6905790"/>
              <a:gd name="connsiteX2" fmla="*/ 3895219 w 3906969"/>
              <a:gd name="connsiteY2" fmla="*/ 6887946 h 6905790"/>
              <a:gd name="connsiteX3" fmla="*/ 0 w 3906969"/>
              <a:gd name="connsiteY3" fmla="*/ 6905790 h 6905790"/>
              <a:gd name="connsiteX4" fmla="*/ 1534747 w 3906969"/>
              <a:gd name="connsiteY4" fmla="*/ 4786 h 69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969" h="6905790">
                <a:moveTo>
                  <a:pt x="1534747" y="4786"/>
                </a:moveTo>
                <a:lnTo>
                  <a:pt x="3906969" y="0"/>
                </a:lnTo>
                <a:cubicBezTo>
                  <a:pt x="3903052" y="2295982"/>
                  <a:pt x="3899136" y="4591964"/>
                  <a:pt x="3895219" y="6887946"/>
                </a:cubicBezTo>
                <a:lnTo>
                  <a:pt x="0" y="6905790"/>
                </a:lnTo>
                <a:lnTo>
                  <a:pt x="1534747" y="4786"/>
                </a:lnTo>
                <a:close/>
              </a:path>
            </a:pathLst>
          </a:custGeom>
        </p:spPr>
        <p:txBody>
          <a:bodyPr/>
          <a:lstStyle/>
          <a:p>
            <a:endParaRPr lang="en-NL" dirty="0"/>
          </a:p>
        </p:txBody>
      </p:sp>
      <p:pic>
        <p:nvPicPr>
          <p:cNvPr id="21" name="Picture 20" descr="Logo&#10;&#10;Description automatically generated">
            <a:extLst>
              <a:ext uri="{FF2B5EF4-FFF2-40B4-BE49-F238E27FC236}">
                <a16:creationId xmlns:a16="http://schemas.microsoft.com/office/drawing/2014/main" id="{93CAD8ED-7D0B-A847-277D-8069505E72E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4209" b="22462"/>
          <a:stretch/>
        </p:blipFill>
        <p:spPr>
          <a:xfrm>
            <a:off x="10948533" y="110758"/>
            <a:ext cx="1080617" cy="576277"/>
          </a:xfrm>
          <a:prstGeom prst="rect">
            <a:avLst/>
          </a:prstGeom>
        </p:spPr>
      </p:pic>
    </p:spTree>
    <p:extLst>
      <p:ext uri="{BB962C8B-B14F-4D97-AF65-F5344CB8AC3E}">
        <p14:creationId xmlns:p14="http://schemas.microsoft.com/office/powerpoint/2010/main" val="645563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ctor lines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FE80EE-42E5-E182-393D-D6AC39E0D27E}"/>
              </a:ext>
            </a:extLst>
          </p:cNvPr>
          <p:cNvSpPr>
            <a:spLocks noGrp="1"/>
          </p:cNvSpPr>
          <p:nvPr>
            <p:ph type="dt" sz="half" idx="10"/>
          </p:nvPr>
        </p:nvSpPr>
        <p:spPr/>
        <p:txBody>
          <a:bodyPr/>
          <a:lstStyle/>
          <a:p>
            <a:fld id="{E0649A36-86C1-432C-AA26-615BFE9AFCC4}" type="datetime8">
              <a:rPr lang="en-NL" smtClean="0"/>
              <a:t>03/03/2026 10:23</a:t>
            </a:fld>
            <a:endParaRPr lang="en-NL" dirty="0"/>
          </a:p>
        </p:txBody>
      </p:sp>
      <p:sp>
        <p:nvSpPr>
          <p:cNvPr id="4" name="Footer Placeholder 3">
            <a:extLst>
              <a:ext uri="{FF2B5EF4-FFF2-40B4-BE49-F238E27FC236}">
                <a16:creationId xmlns:a16="http://schemas.microsoft.com/office/drawing/2014/main" id="{6E4F55CC-42FD-C1E0-F7BE-A915F9EA4C13}"/>
              </a:ext>
            </a:extLst>
          </p:cNvPr>
          <p:cNvSpPr>
            <a:spLocks noGrp="1"/>
          </p:cNvSpPr>
          <p:nvPr>
            <p:ph type="ftr" sz="quarter" idx="11"/>
          </p:nvPr>
        </p:nvSpPr>
        <p:spPr/>
        <p:txBody>
          <a:bodyPr/>
          <a:lstStyle/>
          <a:p>
            <a:r>
              <a:rPr lang="en-US"/>
              <a:t>Aviation Consultants</a:t>
            </a:r>
            <a:endParaRPr lang="en-NL" dirty="0"/>
          </a:p>
        </p:txBody>
      </p:sp>
      <p:sp>
        <p:nvSpPr>
          <p:cNvPr id="2" name="Slide Number Placeholder 5">
            <a:extLst>
              <a:ext uri="{FF2B5EF4-FFF2-40B4-BE49-F238E27FC236}">
                <a16:creationId xmlns:a16="http://schemas.microsoft.com/office/drawing/2014/main" id="{4D0FBD6B-7D2D-2908-4D1D-47CCC14E8DF2}"/>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NL"/>
            </a:defPPr>
            <a:lvl1pPr marL="0" algn="ctr" defTabSz="914400" rtl="0" eaLnBrk="1" latinLnBrk="0" hangingPunct="1">
              <a:defRPr sz="1138" kern="1200">
                <a:solidFill>
                  <a:srgbClr val="00547A"/>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900E9F-A105-4E7D-BEAB-3712AF89B6BE}" type="slidenum">
              <a:rPr lang="en-US" sz="1200" kern="1200" smtClean="0">
                <a:solidFill>
                  <a:schemeClr val="tx1">
                    <a:tint val="75000"/>
                  </a:schemeClr>
                </a:solidFill>
                <a:latin typeface="+mn-lt"/>
                <a:ea typeface="+mn-ea"/>
                <a:cs typeface="+mn-cs"/>
              </a:rPr>
              <a:pPr algn="r">
                <a:defRPr/>
              </a:pPr>
              <a:t>‹#›</a:t>
            </a:fld>
            <a:endParaRPr lang="en-US" sz="1200"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9761059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10.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F6FA0D87-C275-65B0-8AC0-C54AE5272C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18494" y="306563"/>
            <a:ext cx="2739777" cy="1476512"/>
          </a:xfrm>
          <a:prstGeom prst="rect">
            <a:avLst/>
          </a:prstGeom>
        </p:spPr>
      </p:pic>
      <p:pic>
        <p:nvPicPr>
          <p:cNvPr id="3" name="Picture 2" descr="A black background with white lines&#10;&#10;Description automatically generated">
            <a:extLst>
              <a:ext uri="{FF2B5EF4-FFF2-40B4-BE49-F238E27FC236}">
                <a16:creationId xmlns:a16="http://schemas.microsoft.com/office/drawing/2014/main" id="{FF36461A-F7AE-9309-F0D8-04F1DAF6E5C4}"/>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2629" b="5417"/>
          <a:stretch/>
        </p:blipFill>
        <p:spPr>
          <a:xfrm>
            <a:off x="0" y="0"/>
            <a:ext cx="12192000" cy="6858000"/>
          </a:xfrm>
          <a:prstGeom prst="rect">
            <a:avLst/>
          </a:prstGeom>
        </p:spPr>
      </p:pic>
    </p:spTree>
    <p:extLst>
      <p:ext uri="{BB962C8B-B14F-4D97-AF65-F5344CB8AC3E}">
        <p14:creationId xmlns:p14="http://schemas.microsoft.com/office/powerpoint/2010/main" val="144267862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6"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B19CDBB-54FA-85EC-B8A1-75BAD177BE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583E2-C0AF-4AD0-ADE1-3F2A8B354E76}" type="datetime8">
              <a:rPr lang="en-NL" smtClean="0"/>
              <a:t>03/03/2026 10:23</a:t>
            </a:fld>
            <a:endParaRPr lang="en-NL" dirty="0"/>
          </a:p>
        </p:txBody>
      </p:sp>
      <p:sp>
        <p:nvSpPr>
          <p:cNvPr id="5" name="Footer Placeholder 4">
            <a:extLst>
              <a:ext uri="{FF2B5EF4-FFF2-40B4-BE49-F238E27FC236}">
                <a16:creationId xmlns:a16="http://schemas.microsoft.com/office/drawing/2014/main" id="{A6BEFB21-78E9-D984-F96F-CB71985EFC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Aviation Consultants</a:t>
            </a:r>
            <a:endParaRPr lang="en-NL" dirty="0"/>
          </a:p>
        </p:txBody>
      </p:sp>
      <p:pic>
        <p:nvPicPr>
          <p:cNvPr id="7" name="Picture 6" descr="Logo&#10;&#10;Description automatically generated">
            <a:extLst>
              <a:ext uri="{FF2B5EF4-FFF2-40B4-BE49-F238E27FC236}">
                <a16:creationId xmlns:a16="http://schemas.microsoft.com/office/drawing/2014/main" id="{15DA93E4-8F7C-4616-523F-A28061423B7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4209" b="22462"/>
          <a:stretch/>
        </p:blipFill>
        <p:spPr>
          <a:xfrm>
            <a:off x="10948533" y="110758"/>
            <a:ext cx="1080617" cy="576277"/>
          </a:xfrm>
          <a:prstGeom prst="rect">
            <a:avLst/>
          </a:prstGeom>
        </p:spPr>
      </p:pic>
      <p:pic>
        <p:nvPicPr>
          <p:cNvPr id="3" name="Picture 2" descr="A black background with blue lines&#10;&#10;Description automatically generated">
            <a:extLst>
              <a:ext uri="{FF2B5EF4-FFF2-40B4-BE49-F238E27FC236}">
                <a16:creationId xmlns:a16="http://schemas.microsoft.com/office/drawing/2014/main" id="{51E29EFD-3ACF-05DF-5B3D-C9327C2E2BC4}"/>
              </a:ext>
            </a:extLst>
          </p:cNvPr>
          <p:cNvPicPr>
            <a:picLocks noChangeAspect="1"/>
          </p:cNvPicPr>
          <p:nvPr userDrawn="1"/>
        </p:nvPicPr>
        <p:blipFill rotWithShape="1">
          <a:blip r:embed="rId9">
            <a:alphaModFix amt="20000"/>
            <a:extLst>
              <a:ext uri="{28A0092B-C50C-407E-A947-70E740481C1C}">
                <a14:useLocalDpi xmlns:a14="http://schemas.microsoft.com/office/drawing/2010/main" val="0"/>
              </a:ext>
            </a:extLst>
          </a:blip>
          <a:srcRect t="4024" b="4016"/>
          <a:stretch/>
        </p:blipFill>
        <p:spPr>
          <a:xfrm>
            <a:off x="0" y="1"/>
            <a:ext cx="12191290" cy="6858000"/>
          </a:xfrm>
          <a:prstGeom prst="rect">
            <a:avLst/>
          </a:prstGeom>
        </p:spPr>
      </p:pic>
    </p:spTree>
    <p:extLst>
      <p:ext uri="{BB962C8B-B14F-4D97-AF65-F5344CB8AC3E}">
        <p14:creationId xmlns:p14="http://schemas.microsoft.com/office/powerpoint/2010/main" val="213908289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728" r:id="rId3"/>
    <p:sldLayoutId id="2147483723" r:id="rId4"/>
    <p:sldLayoutId id="2147483724" r:id="rId5"/>
    <p:sldLayoutId id="2147483726"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B19CDBB-54FA-85EC-B8A1-75BAD177BE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583E2-C0AF-4AD0-ADE1-3F2A8B354E76}" type="datetime8">
              <a:rPr lang="en-NL" smtClean="0"/>
              <a:t>03/03/2026 10:23</a:t>
            </a:fld>
            <a:endParaRPr lang="en-NL" dirty="0"/>
          </a:p>
        </p:txBody>
      </p:sp>
      <p:sp>
        <p:nvSpPr>
          <p:cNvPr id="5" name="Footer Placeholder 4">
            <a:extLst>
              <a:ext uri="{FF2B5EF4-FFF2-40B4-BE49-F238E27FC236}">
                <a16:creationId xmlns:a16="http://schemas.microsoft.com/office/drawing/2014/main" id="{A6BEFB21-78E9-D984-F96F-CB71985EFC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Aviation Consultants</a:t>
            </a:r>
            <a:endParaRPr lang="en-NL" dirty="0"/>
          </a:p>
        </p:txBody>
      </p:sp>
      <p:pic>
        <p:nvPicPr>
          <p:cNvPr id="7" name="Picture 6" descr="Logo&#10;&#10;Description automatically generated">
            <a:extLst>
              <a:ext uri="{FF2B5EF4-FFF2-40B4-BE49-F238E27FC236}">
                <a16:creationId xmlns:a16="http://schemas.microsoft.com/office/drawing/2014/main" id="{15DA93E4-8F7C-4616-523F-A28061423B7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4209" b="22462"/>
          <a:stretch/>
        </p:blipFill>
        <p:spPr>
          <a:xfrm>
            <a:off x="10948533" y="110758"/>
            <a:ext cx="1080617" cy="576277"/>
          </a:xfrm>
          <a:prstGeom prst="rect">
            <a:avLst/>
          </a:prstGeom>
        </p:spPr>
      </p:pic>
    </p:spTree>
    <p:extLst>
      <p:ext uri="{BB962C8B-B14F-4D97-AF65-F5344CB8AC3E}">
        <p14:creationId xmlns:p14="http://schemas.microsoft.com/office/powerpoint/2010/main" val="1867871584"/>
      </p:ext>
    </p:extLst>
  </p:cSld>
  <p:clrMap bg1="lt1" tx1="dk1" bg2="lt2" tx2="dk2" accent1="accent1" accent2="accent2" accent3="accent3" accent4="accent4" accent5="accent5" accent6="accent6" hlink="hlink" folHlink="folHlink"/>
  <p:sldLayoutIdLst>
    <p:sldLayoutId id="2147483667" r:id="rId1"/>
    <p:sldLayoutId id="2147483677" r:id="rId2"/>
    <p:sldLayoutId id="2147483712" r:id="rId3"/>
    <p:sldLayoutId id="2147483730" r:id="rId4"/>
    <p:sldLayoutId id="2147483729" r:id="rId5"/>
    <p:sldLayoutId id="2147483709"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9CE37C9-DB65-2B32-D4B2-0230C0839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44795-B342-4E06-BD3B-7EFA6B7F1B0A}" type="datetime8">
              <a:rPr lang="en-NL" smtClean="0"/>
              <a:t>03/03/2026 10:23</a:t>
            </a:fld>
            <a:endParaRPr lang="en-NL"/>
          </a:p>
        </p:txBody>
      </p:sp>
      <p:sp>
        <p:nvSpPr>
          <p:cNvPr id="5" name="Footer Placeholder 4">
            <a:extLst>
              <a:ext uri="{FF2B5EF4-FFF2-40B4-BE49-F238E27FC236}">
                <a16:creationId xmlns:a16="http://schemas.microsoft.com/office/drawing/2014/main" id="{FE9E9999-BC96-8273-174B-7406801D56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i="1">
                <a:solidFill>
                  <a:schemeClr val="tx1">
                    <a:tint val="75000"/>
                  </a:schemeClr>
                </a:solidFill>
                <a:latin typeface="Myriad Pro" panose="020B0503030403020204" pitchFamily="34" charset="0"/>
              </a:defRPr>
            </a:lvl1pPr>
          </a:lstStyle>
          <a:p>
            <a:r>
              <a:rPr lang="en-US"/>
              <a:t>Aviation Consultants</a:t>
            </a:r>
            <a:endParaRPr lang="en-NL" dirty="0"/>
          </a:p>
        </p:txBody>
      </p:sp>
      <p:pic>
        <p:nvPicPr>
          <p:cNvPr id="7" name="Picture 6" descr="Logo&#10;&#10;Description automatically generated">
            <a:extLst>
              <a:ext uri="{FF2B5EF4-FFF2-40B4-BE49-F238E27FC236}">
                <a16:creationId xmlns:a16="http://schemas.microsoft.com/office/drawing/2014/main" id="{C73E984E-C178-7154-C48B-91E3265B51F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24209" b="22462"/>
          <a:stretch/>
        </p:blipFill>
        <p:spPr>
          <a:xfrm>
            <a:off x="10948533" y="110758"/>
            <a:ext cx="1080617" cy="576277"/>
          </a:xfrm>
          <a:prstGeom prst="rect">
            <a:avLst/>
          </a:prstGeom>
        </p:spPr>
      </p:pic>
      <p:sp>
        <p:nvSpPr>
          <p:cNvPr id="12" name="Rectangle 21">
            <a:extLst>
              <a:ext uri="{FF2B5EF4-FFF2-40B4-BE49-F238E27FC236}">
                <a16:creationId xmlns:a16="http://schemas.microsoft.com/office/drawing/2014/main" id="{0305FFD7-A81F-E871-97CA-10044D76A357}"/>
              </a:ext>
            </a:extLst>
          </p:cNvPr>
          <p:cNvSpPr>
            <a:spLocks/>
          </p:cNvSpPr>
          <p:nvPr userDrawn="1"/>
        </p:nvSpPr>
        <p:spPr>
          <a:xfrm>
            <a:off x="-7095" y="262329"/>
            <a:ext cx="5244920" cy="613901"/>
          </a:xfrm>
          <a:custGeom>
            <a:avLst/>
            <a:gdLst>
              <a:gd name="connsiteX0" fmla="*/ 0 w 4568152"/>
              <a:gd name="connsiteY0" fmla="*/ 0 h 1170137"/>
              <a:gd name="connsiteX1" fmla="*/ 4568152 w 4568152"/>
              <a:gd name="connsiteY1" fmla="*/ 0 h 1170137"/>
              <a:gd name="connsiteX2" fmla="*/ 4568152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081923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187860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251422 w 4568152"/>
              <a:gd name="connsiteY2" fmla="*/ 1163075 h 1170137"/>
              <a:gd name="connsiteX3" fmla="*/ 0 w 4568152"/>
              <a:gd name="connsiteY3" fmla="*/ 1170137 h 1170137"/>
              <a:gd name="connsiteX4" fmla="*/ 0 w 4568152"/>
              <a:gd name="connsiteY4" fmla="*/ 0 h 1170137"/>
              <a:gd name="connsiteX0" fmla="*/ 0 w 4516964"/>
              <a:gd name="connsiteY0" fmla="*/ 0 h 1170137"/>
              <a:gd name="connsiteX1" fmla="*/ 4516964 w 4516964"/>
              <a:gd name="connsiteY1" fmla="*/ 0 h 1170137"/>
              <a:gd name="connsiteX2" fmla="*/ 4251422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68388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59330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68389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56311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65369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99548 w 4516964"/>
              <a:gd name="connsiteY2" fmla="*/ 1160050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400915 w 4516964"/>
              <a:gd name="connsiteY2" fmla="*/ 1163075 h 1170137"/>
              <a:gd name="connsiteX3" fmla="*/ 0 w 4516964"/>
              <a:gd name="connsiteY3" fmla="*/ 1170137 h 1170137"/>
              <a:gd name="connsiteX4" fmla="*/ 0 w 4516964"/>
              <a:gd name="connsiteY4" fmla="*/ 0 h 117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964" h="1170137">
                <a:moveTo>
                  <a:pt x="0" y="0"/>
                </a:moveTo>
                <a:lnTo>
                  <a:pt x="4516964" y="0"/>
                </a:lnTo>
                <a:lnTo>
                  <a:pt x="4400915" y="1163075"/>
                </a:lnTo>
                <a:lnTo>
                  <a:pt x="0" y="1170137"/>
                </a:lnTo>
                <a:lnTo>
                  <a:pt x="0" y="0"/>
                </a:lnTo>
                <a:close/>
              </a:path>
            </a:pathLst>
          </a:custGeom>
          <a:solidFill>
            <a:srgbClr val="00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096927"/>
      </p:ext>
    </p:extLst>
  </p:cSld>
  <p:clrMap bg1="lt1" tx1="dk1" bg2="lt2" tx2="dk2" accent1="accent1" accent2="accent2" accent3="accent3" accent4="accent4" accent5="accent5" accent6="accent6" hlink="hlink" folHlink="folHlink"/>
  <p:sldLayoutIdLst>
    <p:sldLayoutId id="2147483705" r:id="rId1"/>
    <p:sldLayoutId id="2147483703" r:id="rId2"/>
    <p:sldLayoutId id="2147483704" r:id="rId3"/>
    <p:sldLayoutId id="2147483716" r:id="rId4"/>
    <p:sldLayoutId id="2147483717" r:id="rId5"/>
    <p:sldLayoutId id="2147483731" r:id="rId6"/>
    <p:sldLayoutId id="2147483718"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3B5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B19CDBB-54FA-85EC-B8A1-75BAD177BE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563F6-E8EB-481C-AF04-9A04F569F3FA}" type="datetime8">
              <a:rPr lang="en-NL" smtClean="0"/>
              <a:t>03/03/2026 10:23</a:t>
            </a:fld>
            <a:endParaRPr lang="en-NL" dirty="0"/>
          </a:p>
        </p:txBody>
      </p:sp>
      <p:sp>
        <p:nvSpPr>
          <p:cNvPr id="5" name="Footer Placeholder 4">
            <a:extLst>
              <a:ext uri="{FF2B5EF4-FFF2-40B4-BE49-F238E27FC236}">
                <a16:creationId xmlns:a16="http://schemas.microsoft.com/office/drawing/2014/main" id="{A6BEFB21-78E9-D984-F96F-CB71985EFC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Aviation Consultants</a:t>
            </a:r>
            <a:endParaRPr lang="en-NL" dirty="0"/>
          </a:p>
        </p:txBody>
      </p:sp>
      <p:pic>
        <p:nvPicPr>
          <p:cNvPr id="7" name="Picture 6" descr="Logo&#10;&#10;Description automatically generated">
            <a:extLst>
              <a:ext uri="{FF2B5EF4-FFF2-40B4-BE49-F238E27FC236}">
                <a16:creationId xmlns:a16="http://schemas.microsoft.com/office/drawing/2014/main" id="{2824EC68-818A-1232-391A-D3870F195F9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43661" y="83940"/>
            <a:ext cx="1085684" cy="585093"/>
          </a:xfrm>
          <a:prstGeom prst="rect">
            <a:avLst/>
          </a:prstGeom>
        </p:spPr>
      </p:pic>
      <p:pic>
        <p:nvPicPr>
          <p:cNvPr id="3" name="Picture 2" descr="A black background with white lines&#10;&#10;Description automatically generated">
            <a:extLst>
              <a:ext uri="{FF2B5EF4-FFF2-40B4-BE49-F238E27FC236}">
                <a16:creationId xmlns:a16="http://schemas.microsoft.com/office/drawing/2014/main" id="{3FC8841A-B162-E46F-DC5E-C801204038CE}"/>
              </a:ext>
            </a:extLst>
          </p:cNvPr>
          <p:cNvPicPr>
            <a:picLocks noChangeAspect="1"/>
          </p:cNvPicPr>
          <p:nvPr userDrawn="1"/>
        </p:nvPicPr>
        <p:blipFill rotWithShape="1">
          <a:blip r:embed="rId6">
            <a:alphaModFix amt="20000"/>
            <a:extLst>
              <a:ext uri="{28A0092B-C50C-407E-A947-70E740481C1C}">
                <a14:useLocalDpi xmlns:a14="http://schemas.microsoft.com/office/drawing/2010/main" val="0"/>
              </a:ext>
            </a:extLst>
          </a:blip>
          <a:srcRect t="4022" b="4022"/>
          <a:stretch/>
        </p:blipFill>
        <p:spPr>
          <a:xfrm>
            <a:off x="0" y="1"/>
            <a:ext cx="12192000" cy="6858000"/>
          </a:xfrm>
          <a:prstGeom prst="rect">
            <a:avLst/>
          </a:prstGeom>
        </p:spPr>
      </p:pic>
    </p:spTree>
    <p:extLst>
      <p:ext uri="{BB962C8B-B14F-4D97-AF65-F5344CB8AC3E}">
        <p14:creationId xmlns:p14="http://schemas.microsoft.com/office/powerpoint/2010/main" val="802992242"/>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99"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B19CDBB-54FA-85EC-B8A1-75BAD177BE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583E2-C0AF-4AD0-ADE1-3F2A8B354E76}" type="datetime8">
              <a:rPr lang="en-NL" smtClean="0"/>
              <a:t>03/03/2026 10:49</a:t>
            </a:fld>
            <a:endParaRPr lang="en-NL"/>
          </a:p>
        </p:txBody>
      </p:sp>
      <p:sp>
        <p:nvSpPr>
          <p:cNvPr id="5" name="Footer Placeholder 4">
            <a:extLst>
              <a:ext uri="{FF2B5EF4-FFF2-40B4-BE49-F238E27FC236}">
                <a16:creationId xmlns:a16="http://schemas.microsoft.com/office/drawing/2014/main" id="{A6BEFB21-78E9-D984-F96F-CB71985EFC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i="1">
                <a:solidFill>
                  <a:schemeClr val="tx1">
                    <a:tint val="75000"/>
                  </a:schemeClr>
                </a:solidFill>
              </a:defRPr>
            </a:lvl1pPr>
          </a:lstStyle>
          <a:p>
            <a:r>
              <a:rPr lang="en-US"/>
              <a:t>Aviation Consultants</a:t>
            </a:r>
            <a:endParaRPr lang="en-NL"/>
          </a:p>
        </p:txBody>
      </p:sp>
      <p:pic>
        <p:nvPicPr>
          <p:cNvPr id="3" name="Picture 2" descr="A blue number on a black background&#10;&#10;AI-generated content may be incorrect.">
            <a:extLst>
              <a:ext uri="{FF2B5EF4-FFF2-40B4-BE49-F238E27FC236}">
                <a16:creationId xmlns:a16="http://schemas.microsoft.com/office/drawing/2014/main" id="{6EC9F0C8-079F-D755-EABC-F0B2DFA20A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473179" y="131587"/>
            <a:ext cx="1593390" cy="579663"/>
          </a:xfrm>
          <a:prstGeom prst="rect">
            <a:avLst/>
          </a:prstGeom>
        </p:spPr>
      </p:pic>
    </p:spTree>
    <p:extLst>
      <p:ext uri="{BB962C8B-B14F-4D97-AF65-F5344CB8AC3E}">
        <p14:creationId xmlns:p14="http://schemas.microsoft.com/office/powerpoint/2010/main" val="9858752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17.jpeg"/><Relationship Id="rId1" Type="http://schemas.openxmlformats.org/officeDocument/2006/relationships/slideLayout" Target="../slideLayouts/slideLayout16.xml"/><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C6F2-D1FA-CCF3-5A2C-D096AFC4957E}"/>
              </a:ext>
            </a:extLst>
          </p:cNvPr>
          <p:cNvSpPr>
            <a:spLocks noGrp="1"/>
          </p:cNvSpPr>
          <p:nvPr>
            <p:ph type="ctrTitle"/>
          </p:nvPr>
        </p:nvSpPr>
        <p:spPr>
          <a:xfrm>
            <a:off x="333633" y="3978554"/>
            <a:ext cx="6073346" cy="1193800"/>
          </a:xfrm>
        </p:spPr>
        <p:txBody>
          <a:bodyPr>
            <a:normAutofit fontScale="90000"/>
          </a:bodyPr>
          <a:lstStyle/>
          <a:p>
            <a:r>
              <a:rPr lang="en-US" dirty="0"/>
              <a:t>Drone detection is only the start</a:t>
            </a:r>
            <a:r>
              <a:rPr lang="nl-NL" dirty="0"/>
              <a:t> </a:t>
            </a:r>
            <a:endParaRPr lang="en-NL" dirty="0"/>
          </a:p>
        </p:txBody>
      </p:sp>
      <p:sp>
        <p:nvSpPr>
          <p:cNvPr id="3" name="Subtitle 2">
            <a:extLst>
              <a:ext uri="{FF2B5EF4-FFF2-40B4-BE49-F238E27FC236}">
                <a16:creationId xmlns:a16="http://schemas.microsoft.com/office/drawing/2014/main" id="{D70C0F15-03E0-553C-8435-FDFA6EC4DF5E}"/>
              </a:ext>
            </a:extLst>
          </p:cNvPr>
          <p:cNvSpPr>
            <a:spLocks noGrp="1"/>
          </p:cNvSpPr>
          <p:nvPr>
            <p:ph type="subTitle" idx="1"/>
          </p:nvPr>
        </p:nvSpPr>
        <p:spPr/>
        <p:txBody>
          <a:bodyPr/>
          <a:lstStyle/>
          <a:p>
            <a:r>
              <a:rPr lang="en-GB" dirty="0"/>
              <a:t>Smart and Secure Airports</a:t>
            </a:r>
          </a:p>
          <a:p>
            <a:r>
              <a:rPr lang="en-GB" dirty="0"/>
              <a:t>March 2026</a:t>
            </a:r>
            <a:endParaRPr lang="en-NL" dirty="0"/>
          </a:p>
        </p:txBody>
      </p:sp>
    </p:spTree>
    <p:extLst>
      <p:ext uri="{BB962C8B-B14F-4D97-AF65-F5344CB8AC3E}">
        <p14:creationId xmlns:p14="http://schemas.microsoft.com/office/powerpoint/2010/main" val="3550549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C6B6D-AA9C-7AA0-1F5D-40018599E95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C8183C1-F451-9EFE-EDB5-D0DEC8064335}"/>
              </a:ext>
            </a:extLst>
          </p:cNvPr>
          <p:cNvPicPr>
            <a:picLocks noChangeAspect="1"/>
          </p:cNvPicPr>
          <p:nvPr/>
        </p:nvPicPr>
        <p:blipFill>
          <a:blip r:embed="rId2"/>
          <a:srcRect l="32808" t="31851" r="35893" b="27399"/>
          <a:stretch>
            <a:fillRect/>
          </a:stretch>
        </p:blipFill>
        <p:spPr>
          <a:xfrm>
            <a:off x="1739573" y="3561585"/>
            <a:ext cx="4239696" cy="2233664"/>
          </a:xfrm>
          <a:prstGeom prst="rect">
            <a:avLst/>
          </a:prstGeom>
        </p:spPr>
      </p:pic>
      <p:sp>
        <p:nvSpPr>
          <p:cNvPr id="2" name="Footer Placeholder 1">
            <a:extLst>
              <a:ext uri="{FF2B5EF4-FFF2-40B4-BE49-F238E27FC236}">
                <a16:creationId xmlns:a16="http://schemas.microsoft.com/office/drawing/2014/main" id="{500E1B81-34DC-DBDD-569D-4C26A04B74F5}"/>
              </a:ext>
            </a:extLst>
          </p:cNvPr>
          <p:cNvSpPr>
            <a:spLocks noGrp="1"/>
          </p:cNvSpPr>
          <p:nvPr>
            <p:ph type="ftr" sz="quarter" idx="11"/>
          </p:nvPr>
        </p:nvSpPr>
        <p:spPr/>
        <p:txBody>
          <a:bodyPr/>
          <a:lstStyle/>
          <a:p>
            <a:r>
              <a:rPr lang="en-US"/>
              <a:t>Aviation Consultants</a:t>
            </a:r>
            <a:endParaRPr lang="en-NL" dirty="0"/>
          </a:p>
        </p:txBody>
      </p:sp>
      <p:sp>
        <p:nvSpPr>
          <p:cNvPr id="3" name="Title 2">
            <a:extLst>
              <a:ext uri="{FF2B5EF4-FFF2-40B4-BE49-F238E27FC236}">
                <a16:creationId xmlns:a16="http://schemas.microsoft.com/office/drawing/2014/main" id="{B98DABE5-9610-BA20-9B96-87364A6FEB55}"/>
              </a:ext>
            </a:extLst>
          </p:cNvPr>
          <p:cNvSpPr>
            <a:spLocks noGrp="1"/>
          </p:cNvSpPr>
          <p:nvPr>
            <p:ph type="title"/>
          </p:nvPr>
        </p:nvSpPr>
        <p:spPr/>
        <p:txBody>
          <a:bodyPr/>
          <a:lstStyle/>
          <a:p>
            <a:r>
              <a:rPr lang="en-GB" dirty="0"/>
              <a:t>Aeronautical data</a:t>
            </a:r>
            <a:endParaRPr lang="en-NL" dirty="0"/>
          </a:p>
        </p:txBody>
      </p:sp>
      <p:pic>
        <p:nvPicPr>
          <p:cNvPr id="5" name="Picture 4">
            <a:extLst>
              <a:ext uri="{FF2B5EF4-FFF2-40B4-BE49-F238E27FC236}">
                <a16:creationId xmlns:a16="http://schemas.microsoft.com/office/drawing/2014/main" id="{76B8E033-2F7E-F120-7CDB-5A8BC47DCBAB}"/>
              </a:ext>
            </a:extLst>
          </p:cNvPr>
          <p:cNvPicPr>
            <a:picLocks noChangeAspect="1"/>
          </p:cNvPicPr>
          <p:nvPr/>
        </p:nvPicPr>
        <p:blipFill>
          <a:blip r:embed="rId3"/>
          <a:srcRect l="9042" t="18222" r="37181" b="15265"/>
          <a:stretch>
            <a:fillRect/>
          </a:stretch>
        </p:blipFill>
        <p:spPr>
          <a:xfrm>
            <a:off x="1739574" y="1214386"/>
            <a:ext cx="4239695" cy="2121944"/>
          </a:xfrm>
          <a:prstGeom prst="rect">
            <a:avLst/>
          </a:prstGeom>
        </p:spPr>
      </p:pic>
      <p:sp>
        <p:nvSpPr>
          <p:cNvPr id="9" name="TextBox 8">
            <a:extLst>
              <a:ext uri="{FF2B5EF4-FFF2-40B4-BE49-F238E27FC236}">
                <a16:creationId xmlns:a16="http://schemas.microsoft.com/office/drawing/2014/main" id="{2CE7B8E2-9146-C2EF-6E89-26E472E94320}"/>
              </a:ext>
            </a:extLst>
          </p:cNvPr>
          <p:cNvSpPr txBox="1"/>
          <p:nvPr/>
        </p:nvSpPr>
        <p:spPr>
          <a:xfrm>
            <a:off x="740923" y="2090692"/>
            <a:ext cx="737681" cy="369332"/>
          </a:xfrm>
          <a:prstGeom prst="rect">
            <a:avLst/>
          </a:prstGeom>
          <a:noFill/>
        </p:spPr>
        <p:txBody>
          <a:bodyPr wrap="square">
            <a:spAutoFit/>
          </a:bodyPr>
          <a:lstStyle/>
          <a:p>
            <a:r>
              <a:rPr lang="en-GB" dirty="0"/>
              <a:t>LVNL</a:t>
            </a:r>
            <a:endParaRPr lang="nl-NL" dirty="0"/>
          </a:p>
        </p:txBody>
      </p:sp>
      <p:sp>
        <p:nvSpPr>
          <p:cNvPr id="10" name="TextBox 9">
            <a:extLst>
              <a:ext uri="{FF2B5EF4-FFF2-40B4-BE49-F238E27FC236}">
                <a16:creationId xmlns:a16="http://schemas.microsoft.com/office/drawing/2014/main" id="{5F052A03-DE65-DDBB-61DA-35495B4D9028}"/>
              </a:ext>
            </a:extLst>
          </p:cNvPr>
          <p:cNvSpPr txBox="1"/>
          <p:nvPr/>
        </p:nvSpPr>
        <p:spPr>
          <a:xfrm>
            <a:off x="708498" y="4493751"/>
            <a:ext cx="802532" cy="369332"/>
          </a:xfrm>
          <a:prstGeom prst="rect">
            <a:avLst/>
          </a:prstGeom>
          <a:noFill/>
        </p:spPr>
        <p:txBody>
          <a:bodyPr wrap="square">
            <a:spAutoFit/>
          </a:bodyPr>
          <a:lstStyle/>
          <a:p>
            <a:r>
              <a:rPr lang="en-GB" dirty="0"/>
              <a:t>AERET</a:t>
            </a:r>
            <a:endParaRPr lang="nl-NL" dirty="0"/>
          </a:p>
        </p:txBody>
      </p:sp>
      <p:sp>
        <p:nvSpPr>
          <p:cNvPr id="11" name="TextBox 10">
            <a:extLst>
              <a:ext uri="{FF2B5EF4-FFF2-40B4-BE49-F238E27FC236}">
                <a16:creationId xmlns:a16="http://schemas.microsoft.com/office/drawing/2014/main" id="{B015B7A7-A5C8-F6CC-6880-1F3A722A598B}"/>
              </a:ext>
            </a:extLst>
          </p:cNvPr>
          <p:cNvSpPr txBox="1"/>
          <p:nvPr/>
        </p:nvSpPr>
        <p:spPr>
          <a:xfrm>
            <a:off x="6407285" y="2924091"/>
            <a:ext cx="5421549" cy="1754326"/>
          </a:xfrm>
          <a:prstGeom prst="rect">
            <a:avLst/>
          </a:prstGeom>
          <a:noFill/>
        </p:spPr>
        <p:txBody>
          <a:bodyPr wrap="square">
            <a:spAutoFit/>
          </a:bodyPr>
          <a:lstStyle/>
          <a:p>
            <a:r>
              <a:rPr lang="en-GB" dirty="0"/>
              <a:t>Differences – at a glance:</a:t>
            </a:r>
          </a:p>
          <a:p>
            <a:pPr marL="285750" indent="-285750">
              <a:buFont typeface="Arial" panose="020B0604020202020204" pitchFamily="34" charset="0"/>
              <a:buChar char="•"/>
            </a:pPr>
            <a:r>
              <a:rPr lang="en-GB" dirty="0"/>
              <a:t>Layout of restricted airspace for Drone Valley (ex-RNAS Valkenburg) differs between the two.</a:t>
            </a:r>
          </a:p>
          <a:p>
            <a:pPr marL="285750" indent="-285750">
              <a:buFont typeface="Arial" panose="020B0604020202020204" pitchFamily="34" charset="0"/>
              <a:buChar char="•"/>
            </a:pPr>
            <a:r>
              <a:rPr lang="en-GB" dirty="0"/>
              <a:t>No vital infrastructure shown on LVNL-chart.</a:t>
            </a:r>
          </a:p>
          <a:p>
            <a:pPr marL="285750" indent="-285750">
              <a:buFont typeface="Arial" panose="020B0604020202020204" pitchFamily="34" charset="0"/>
              <a:buChar char="•"/>
            </a:pPr>
            <a:r>
              <a:rPr lang="nl-NL" dirty="0"/>
              <a:t>Radius of </a:t>
            </a:r>
            <a:r>
              <a:rPr lang="nl-NL" dirty="0" err="1"/>
              <a:t>restricted</a:t>
            </a:r>
            <a:r>
              <a:rPr lang="nl-NL" dirty="0"/>
              <a:t> airspace </a:t>
            </a:r>
            <a:r>
              <a:rPr lang="nl-NL" dirty="0" err="1"/>
              <a:t>for</a:t>
            </a:r>
            <a:r>
              <a:rPr lang="nl-NL" dirty="0"/>
              <a:t> heliport at LUMC is </a:t>
            </a:r>
            <a:r>
              <a:rPr lang="nl-NL" dirty="0" err="1"/>
              <a:t>not</a:t>
            </a:r>
            <a:r>
              <a:rPr lang="nl-NL" dirty="0"/>
              <a:t> </a:t>
            </a:r>
            <a:r>
              <a:rPr lang="nl-NL" dirty="0" err="1"/>
              <a:t>the</a:t>
            </a:r>
            <a:r>
              <a:rPr lang="nl-NL" dirty="0"/>
              <a:t> </a:t>
            </a:r>
            <a:r>
              <a:rPr lang="nl-NL" dirty="0" err="1"/>
              <a:t>same</a:t>
            </a:r>
            <a:endParaRPr lang="nl-NL" dirty="0"/>
          </a:p>
        </p:txBody>
      </p:sp>
      <p:sp>
        <p:nvSpPr>
          <p:cNvPr id="12" name="Oval 11">
            <a:extLst>
              <a:ext uri="{FF2B5EF4-FFF2-40B4-BE49-F238E27FC236}">
                <a16:creationId xmlns:a16="http://schemas.microsoft.com/office/drawing/2014/main" id="{6AA7F1DB-6639-9750-0B58-396102E32E44}"/>
              </a:ext>
            </a:extLst>
          </p:cNvPr>
          <p:cNvSpPr/>
          <p:nvPr/>
        </p:nvSpPr>
        <p:spPr>
          <a:xfrm>
            <a:off x="4390416" y="2924091"/>
            <a:ext cx="162128" cy="15633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 12">
            <a:extLst>
              <a:ext uri="{FF2B5EF4-FFF2-40B4-BE49-F238E27FC236}">
                <a16:creationId xmlns:a16="http://schemas.microsoft.com/office/drawing/2014/main" id="{B0ABAC5F-FBCF-4A03-EC7A-143871127ACE}"/>
              </a:ext>
            </a:extLst>
          </p:cNvPr>
          <p:cNvSpPr/>
          <p:nvPr/>
        </p:nvSpPr>
        <p:spPr>
          <a:xfrm>
            <a:off x="4500664" y="5282881"/>
            <a:ext cx="162128" cy="15633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xtBox 14">
            <a:extLst>
              <a:ext uri="{FF2B5EF4-FFF2-40B4-BE49-F238E27FC236}">
                <a16:creationId xmlns:a16="http://schemas.microsoft.com/office/drawing/2014/main" id="{A2FCCAE3-B379-0D4F-4743-B2F49EE02B5F}"/>
              </a:ext>
            </a:extLst>
          </p:cNvPr>
          <p:cNvSpPr txBox="1"/>
          <p:nvPr/>
        </p:nvSpPr>
        <p:spPr>
          <a:xfrm>
            <a:off x="7965331" y="4285857"/>
            <a:ext cx="2741580" cy="369332"/>
          </a:xfrm>
          <a:prstGeom prst="rect">
            <a:avLst/>
          </a:prstGeom>
          <a:noFill/>
        </p:spPr>
        <p:txBody>
          <a:bodyPr wrap="square">
            <a:spAutoFit/>
          </a:bodyPr>
          <a:lstStyle/>
          <a:p>
            <a:r>
              <a:rPr lang="nl-NL" dirty="0"/>
              <a:t>(See </a:t>
            </a:r>
            <a:r>
              <a:rPr lang="nl-NL" dirty="0" err="1"/>
              <a:t>my</a:t>
            </a:r>
            <a:r>
              <a:rPr lang="nl-NL" dirty="0"/>
              <a:t> house – red dot).</a:t>
            </a:r>
          </a:p>
        </p:txBody>
      </p:sp>
      <p:sp>
        <p:nvSpPr>
          <p:cNvPr id="16" name="TextBox 15">
            <a:extLst>
              <a:ext uri="{FF2B5EF4-FFF2-40B4-BE49-F238E27FC236}">
                <a16:creationId xmlns:a16="http://schemas.microsoft.com/office/drawing/2014/main" id="{CEE335D9-9C69-DC7F-1693-296A1A764D7B}"/>
              </a:ext>
            </a:extLst>
          </p:cNvPr>
          <p:cNvSpPr txBox="1"/>
          <p:nvPr/>
        </p:nvSpPr>
        <p:spPr>
          <a:xfrm>
            <a:off x="325819" y="5987018"/>
            <a:ext cx="3422514" cy="369332"/>
          </a:xfrm>
          <a:prstGeom prst="rect">
            <a:avLst/>
          </a:prstGeom>
          <a:noFill/>
        </p:spPr>
        <p:txBody>
          <a:bodyPr wrap="square">
            <a:spAutoFit/>
          </a:bodyPr>
          <a:lstStyle/>
          <a:p>
            <a:r>
              <a:rPr lang="nl-NL" sz="1800" dirty="0">
                <a:solidFill>
                  <a:srgbClr val="000000"/>
                </a:solidFill>
                <a:effectLst/>
                <a:ea typeface="Times New Roman" panose="02020603050405020304" pitchFamily="18" charset="0"/>
                <a:cs typeface="Arial" panose="020B0604020202020204" pitchFamily="34" charset="0"/>
              </a:rPr>
              <a:t>Source: LVNL, </a:t>
            </a:r>
            <a:r>
              <a:rPr lang="nl-NL" sz="1800" dirty="0" err="1">
                <a:solidFill>
                  <a:srgbClr val="000000"/>
                </a:solidFill>
                <a:effectLst/>
                <a:ea typeface="Times New Roman" panose="02020603050405020304" pitchFamily="18" charset="0"/>
                <a:cs typeface="Arial" panose="020B0604020202020204" pitchFamily="34" charset="0"/>
              </a:rPr>
              <a:t>aeret</a:t>
            </a:r>
            <a:endParaRPr lang="nl-NL" dirty="0"/>
          </a:p>
        </p:txBody>
      </p:sp>
    </p:spTree>
    <p:extLst>
      <p:ext uri="{BB962C8B-B14F-4D97-AF65-F5344CB8AC3E}">
        <p14:creationId xmlns:p14="http://schemas.microsoft.com/office/powerpoint/2010/main" val="379031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F57C82-60E4-9108-ED58-788AE38FF82E}"/>
              </a:ext>
            </a:extLst>
          </p:cNvPr>
          <p:cNvSpPr>
            <a:spLocks noGrp="1"/>
          </p:cNvSpPr>
          <p:nvPr>
            <p:ph type="body" sz="quarter" idx="10"/>
          </p:nvPr>
        </p:nvSpPr>
        <p:spPr>
          <a:xfrm>
            <a:off x="258200" y="4310270"/>
            <a:ext cx="6002900" cy="1721507"/>
          </a:xfrm>
        </p:spPr>
        <p:txBody>
          <a:bodyPr/>
          <a:lstStyle/>
          <a:p>
            <a:pPr lvl="0"/>
            <a:r>
              <a:rPr lang="en-US" dirty="0"/>
              <a:t>Bangkok, Bengaluru, Brisbane, Brussels, Edinburgh, Geneva, Medellín, Melbourne, Milan, Munich, S</a:t>
            </a:r>
            <a:r>
              <a:rPr kumimoji="0" lang="en-US" sz="24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ã</a:t>
            </a:r>
            <a:r>
              <a:rPr lang="en-US" dirty="0"/>
              <a:t>o Paulo, Singapore, Shanghai, The Hague, Toronto.</a:t>
            </a:r>
            <a:endParaRPr lang="en-NL" dirty="0"/>
          </a:p>
        </p:txBody>
      </p:sp>
    </p:spTree>
    <p:extLst>
      <p:ext uri="{BB962C8B-B14F-4D97-AF65-F5344CB8AC3E}">
        <p14:creationId xmlns:p14="http://schemas.microsoft.com/office/powerpoint/2010/main" val="2412992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map of the world&#10;&#10;AI-generated content may be incorrect.">
            <a:extLst>
              <a:ext uri="{FF2B5EF4-FFF2-40B4-BE49-F238E27FC236}">
                <a16:creationId xmlns:a16="http://schemas.microsoft.com/office/drawing/2014/main" id="{B11419B1-03EB-0F2F-F311-52199FD3B979}"/>
              </a:ext>
            </a:extLst>
          </p:cNvPr>
          <p:cNvPicPr>
            <a:picLocks noChangeAspect="1"/>
          </p:cNvPicPr>
          <p:nvPr/>
        </p:nvPicPr>
        <p:blipFill>
          <a:blip r:embed="rId2">
            <a:alphaModFix amt="65000"/>
            <a:extLst>
              <a:ext uri="{28A0092B-C50C-407E-A947-70E740481C1C}">
                <a14:useLocalDpi xmlns:a14="http://schemas.microsoft.com/office/drawing/2010/main" val="0"/>
              </a:ext>
            </a:extLst>
          </a:blip>
          <a:stretch>
            <a:fillRect/>
          </a:stretch>
        </p:blipFill>
        <p:spPr>
          <a:xfrm>
            <a:off x="5725669" y="3780045"/>
            <a:ext cx="6588537" cy="3221652"/>
          </a:xfrm>
          <a:prstGeom prst="rect">
            <a:avLst/>
          </a:prstGeom>
        </p:spPr>
      </p:pic>
      <p:sp>
        <p:nvSpPr>
          <p:cNvPr id="2" name="Footer Placeholder 1">
            <a:extLst>
              <a:ext uri="{FF2B5EF4-FFF2-40B4-BE49-F238E27FC236}">
                <a16:creationId xmlns:a16="http://schemas.microsoft.com/office/drawing/2014/main" id="{6AA15C55-2A11-DC11-5B71-B2BB0029C7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srgbClr val="003B57">
                    <a:tint val="75000"/>
                  </a:srgbClr>
                </a:solidFill>
                <a:effectLst/>
                <a:uLnTx/>
                <a:uFillTx/>
                <a:latin typeface="Myriad Pro"/>
                <a:ea typeface="+mn-ea"/>
                <a:cs typeface="+mn-cs"/>
              </a:rPr>
              <a:t>Aviation Consultants</a:t>
            </a:r>
          </a:p>
        </p:txBody>
      </p:sp>
      <p:sp>
        <p:nvSpPr>
          <p:cNvPr id="3" name="Text Placeholder 2">
            <a:extLst>
              <a:ext uri="{FF2B5EF4-FFF2-40B4-BE49-F238E27FC236}">
                <a16:creationId xmlns:a16="http://schemas.microsoft.com/office/drawing/2014/main" id="{21FBB874-8733-5A09-893A-5E1119B70122}"/>
              </a:ext>
            </a:extLst>
          </p:cNvPr>
          <p:cNvSpPr>
            <a:spLocks noGrp="1"/>
          </p:cNvSpPr>
          <p:nvPr>
            <p:ph type="body" sz="quarter" idx="13"/>
          </p:nvPr>
        </p:nvSpPr>
        <p:spPr>
          <a:xfrm>
            <a:off x="325820" y="1210382"/>
            <a:ext cx="5399850" cy="3926832"/>
          </a:xfrm>
        </p:spPr>
        <p:txBody>
          <a:bodyPr>
            <a:normAutofit/>
          </a:bodyPr>
          <a:lstStyle/>
          <a:p>
            <a:pPr algn="just"/>
            <a:r>
              <a:rPr lang="en-GB" sz="1700" kern="100" noProof="0" dirty="0">
                <a:ea typeface="Aptos" panose="020B0004020202020204" pitchFamily="34" charset="0"/>
                <a:cs typeface="Times New Roman" panose="02020603050405020304" pitchFamily="18" charset="0"/>
              </a:rPr>
              <a:t>Founded in the Netherlands in 2000 and expanded to 13 offices across the globe, To70 is one of the world’s leading aviation consultancies.</a:t>
            </a:r>
          </a:p>
          <a:p>
            <a:pPr algn="just"/>
            <a:r>
              <a:rPr lang="en-GB" sz="1700" kern="100" noProof="0" dirty="0">
                <a:ea typeface="Aptos" panose="020B0004020202020204" pitchFamily="34" charset="0"/>
                <a:cs typeface="Times New Roman" panose="02020603050405020304" pitchFamily="18" charset="0"/>
              </a:rPr>
              <a:t>To70 serves the aviation community by designing and optimising airport and airspace operations. Its mission is to help society and industry address the air transport challenges they face by delivering outstanding independent consultancy services. </a:t>
            </a:r>
          </a:p>
          <a:p>
            <a:pPr algn="just"/>
            <a:r>
              <a:rPr lang="en-GB" sz="1700" kern="100" noProof="0" dirty="0">
                <a:ea typeface="Aptos" panose="020B0004020202020204" pitchFamily="34" charset="0"/>
                <a:cs typeface="Times New Roman" panose="02020603050405020304" pitchFamily="18" charset="0"/>
              </a:rPr>
              <a:t>Society’s growing demand for transport and mobility can be met in a safe, efficient, environmentally friendly, and economically viable manner. With a diverse team of experienced aviation consultants who possess first-hand knowledge across diverse range of aviation operations, To70 provides practical solutions and expert advice for its clients.</a:t>
            </a:r>
          </a:p>
          <a:p>
            <a:pPr marL="0" indent="0">
              <a:buNone/>
            </a:pPr>
            <a:endParaRPr lang="en-GB" sz="1700" noProof="0" dirty="0"/>
          </a:p>
        </p:txBody>
      </p:sp>
      <p:sp>
        <p:nvSpPr>
          <p:cNvPr id="6" name="Rectangle 21">
            <a:extLst>
              <a:ext uri="{FF2B5EF4-FFF2-40B4-BE49-F238E27FC236}">
                <a16:creationId xmlns:a16="http://schemas.microsoft.com/office/drawing/2014/main" id="{A7F9610E-3F77-EA36-AC46-1674C680AE48}"/>
              </a:ext>
            </a:extLst>
          </p:cNvPr>
          <p:cNvSpPr>
            <a:spLocks/>
          </p:cNvSpPr>
          <p:nvPr/>
        </p:nvSpPr>
        <p:spPr>
          <a:xfrm>
            <a:off x="-7095" y="243078"/>
            <a:ext cx="4020829" cy="633152"/>
          </a:xfrm>
          <a:custGeom>
            <a:avLst/>
            <a:gdLst>
              <a:gd name="connsiteX0" fmla="*/ 0 w 4568152"/>
              <a:gd name="connsiteY0" fmla="*/ 0 h 1170137"/>
              <a:gd name="connsiteX1" fmla="*/ 4568152 w 4568152"/>
              <a:gd name="connsiteY1" fmla="*/ 0 h 1170137"/>
              <a:gd name="connsiteX2" fmla="*/ 4568152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081923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187860 w 4568152"/>
              <a:gd name="connsiteY2" fmla="*/ 1170137 h 1170137"/>
              <a:gd name="connsiteX3" fmla="*/ 0 w 4568152"/>
              <a:gd name="connsiteY3" fmla="*/ 1170137 h 1170137"/>
              <a:gd name="connsiteX4" fmla="*/ 0 w 4568152"/>
              <a:gd name="connsiteY4" fmla="*/ 0 h 1170137"/>
              <a:gd name="connsiteX0" fmla="*/ 0 w 4568152"/>
              <a:gd name="connsiteY0" fmla="*/ 0 h 1170137"/>
              <a:gd name="connsiteX1" fmla="*/ 4568152 w 4568152"/>
              <a:gd name="connsiteY1" fmla="*/ 0 h 1170137"/>
              <a:gd name="connsiteX2" fmla="*/ 4251422 w 4568152"/>
              <a:gd name="connsiteY2" fmla="*/ 1163075 h 1170137"/>
              <a:gd name="connsiteX3" fmla="*/ 0 w 4568152"/>
              <a:gd name="connsiteY3" fmla="*/ 1170137 h 1170137"/>
              <a:gd name="connsiteX4" fmla="*/ 0 w 4568152"/>
              <a:gd name="connsiteY4" fmla="*/ 0 h 1170137"/>
              <a:gd name="connsiteX0" fmla="*/ 0 w 4516964"/>
              <a:gd name="connsiteY0" fmla="*/ 0 h 1170137"/>
              <a:gd name="connsiteX1" fmla="*/ 4516964 w 4516964"/>
              <a:gd name="connsiteY1" fmla="*/ 0 h 1170137"/>
              <a:gd name="connsiteX2" fmla="*/ 4251422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68388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59330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68389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56311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65369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399548 w 4516964"/>
              <a:gd name="connsiteY2" fmla="*/ 1160050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400915 w 4516964"/>
              <a:gd name="connsiteY2" fmla="*/ 1163075 h 1170137"/>
              <a:gd name="connsiteX3" fmla="*/ 0 w 4516964"/>
              <a:gd name="connsiteY3" fmla="*/ 1170137 h 1170137"/>
              <a:gd name="connsiteX4" fmla="*/ 0 w 4516964"/>
              <a:gd name="connsiteY4" fmla="*/ 0 h 1170137"/>
              <a:gd name="connsiteX0" fmla="*/ 0 w 4516964"/>
              <a:gd name="connsiteY0" fmla="*/ 0 h 1170137"/>
              <a:gd name="connsiteX1" fmla="*/ 4516964 w 4516964"/>
              <a:gd name="connsiteY1" fmla="*/ 0 h 1170137"/>
              <a:gd name="connsiteX2" fmla="*/ 4435508 w 4516964"/>
              <a:gd name="connsiteY2" fmla="*/ 1163075 h 1170137"/>
              <a:gd name="connsiteX3" fmla="*/ 0 w 4516964"/>
              <a:gd name="connsiteY3" fmla="*/ 1170137 h 1170137"/>
              <a:gd name="connsiteX4" fmla="*/ 0 w 4516964"/>
              <a:gd name="connsiteY4" fmla="*/ 0 h 1170137"/>
              <a:gd name="connsiteX0" fmla="*/ 0 w 4616423"/>
              <a:gd name="connsiteY0" fmla="*/ 36694 h 1206831"/>
              <a:gd name="connsiteX1" fmla="*/ 4616423 w 4616423"/>
              <a:gd name="connsiteY1" fmla="*/ 0 h 1206831"/>
              <a:gd name="connsiteX2" fmla="*/ 4435508 w 4616423"/>
              <a:gd name="connsiteY2" fmla="*/ 1199769 h 1206831"/>
              <a:gd name="connsiteX3" fmla="*/ 0 w 4616423"/>
              <a:gd name="connsiteY3" fmla="*/ 1206831 h 1206831"/>
              <a:gd name="connsiteX4" fmla="*/ 0 w 4616423"/>
              <a:gd name="connsiteY4" fmla="*/ 36694 h 120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423" h="1206831">
                <a:moveTo>
                  <a:pt x="0" y="36694"/>
                </a:moveTo>
                <a:lnTo>
                  <a:pt x="4616423" y="0"/>
                </a:lnTo>
                <a:lnTo>
                  <a:pt x="4435508" y="1199769"/>
                </a:lnTo>
                <a:lnTo>
                  <a:pt x="0" y="1206831"/>
                </a:lnTo>
                <a:lnTo>
                  <a:pt x="0" y="36694"/>
                </a:lnTo>
                <a:close/>
              </a:path>
            </a:pathLst>
          </a:custGeom>
          <a:solidFill>
            <a:srgbClr val="003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4">
            <a:extLst>
              <a:ext uri="{FF2B5EF4-FFF2-40B4-BE49-F238E27FC236}">
                <a16:creationId xmlns:a16="http://schemas.microsoft.com/office/drawing/2014/main" id="{4E140B9C-C954-D279-75D6-F2F848D8EBB6}"/>
              </a:ext>
            </a:extLst>
          </p:cNvPr>
          <p:cNvSpPr txBox="1">
            <a:spLocks/>
          </p:cNvSpPr>
          <p:nvPr/>
        </p:nvSpPr>
        <p:spPr>
          <a:xfrm>
            <a:off x="325820" y="286393"/>
            <a:ext cx="3158526" cy="4882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Myriad Pro"/>
                <a:ea typeface="+mj-ea"/>
                <a:cs typeface="+mj-cs"/>
              </a:rPr>
              <a:t>To70 Aviation</a:t>
            </a:r>
          </a:p>
        </p:txBody>
      </p:sp>
      <p:grpSp>
        <p:nvGrpSpPr>
          <p:cNvPr id="8" name="Group 7">
            <a:extLst>
              <a:ext uri="{FF2B5EF4-FFF2-40B4-BE49-F238E27FC236}">
                <a16:creationId xmlns:a16="http://schemas.microsoft.com/office/drawing/2014/main" id="{9CDEDD1B-7A7B-D505-246C-F6B1F6E0CCF2}"/>
              </a:ext>
            </a:extLst>
          </p:cNvPr>
          <p:cNvGrpSpPr/>
          <p:nvPr/>
        </p:nvGrpSpPr>
        <p:grpSpPr>
          <a:xfrm>
            <a:off x="9272132" y="2165728"/>
            <a:ext cx="1117221" cy="1117221"/>
            <a:chOff x="7012064" y="4419484"/>
            <a:chExt cx="1936866" cy="1936866"/>
          </a:xfrm>
        </p:grpSpPr>
        <p:sp>
          <p:nvSpPr>
            <p:cNvPr id="9" name="Oval 8">
              <a:extLst>
                <a:ext uri="{FF2B5EF4-FFF2-40B4-BE49-F238E27FC236}">
                  <a16:creationId xmlns:a16="http://schemas.microsoft.com/office/drawing/2014/main" id="{8C233A19-A3C5-B094-7D44-B183FE6778FD}"/>
                </a:ext>
              </a:extLst>
            </p:cNvPr>
            <p:cNvSpPr/>
            <p:nvPr/>
          </p:nvSpPr>
          <p:spPr>
            <a:xfrm>
              <a:off x="7012064" y="4419484"/>
              <a:ext cx="1936866" cy="1936866"/>
            </a:xfrm>
            <a:prstGeom prst="ellipse">
              <a:avLst/>
            </a:prstGeom>
            <a:solidFill>
              <a:srgbClr val="11A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yriad Pro"/>
                <a:ea typeface="+mn-ea"/>
                <a:cs typeface="+mn-cs"/>
              </a:endParaRPr>
            </a:p>
          </p:txBody>
        </p:sp>
        <p:sp>
          <p:nvSpPr>
            <p:cNvPr id="10" name="Oval 9">
              <a:extLst>
                <a:ext uri="{FF2B5EF4-FFF2-40B4-BE49-F238E27FC236}">
                  <a16:creationId xmlns:a16="http://schemas.microsoft.com/office/drawing/2014/main" id="{A42269E8-44F7-F912-829F-38AF409DBEFA}"/>
                </a:ext>
              </a:extLst>
            </p:cNvPr>
            <p:cNvSpPr/>
            <p:nvPr/>
          </p:nvSpPr>
          <p:spPr>
            <a:xfrm>
              <a:off x="7076436" y="4482950"/>
              <a:ext cx="1808122" cy="1808122"/>
            </a:xfrm>
            <a:prstGeom prst="ellipse">
              <a:avLst/>
            </a:prstGeom>
            <a:solidFill>
              <a:srgbClr val="003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yriad Pro"/>
                <a:ea typeface="+mn-ea"/>
                <a:cs typeface="+mn-cs"/>
              </a:endParaRPr>
            </a:p>
          </p:txBody>
        </p:sp>
        <p:pic>
          <p:nvPicPr>
            <p:cNvPr id="11" name="Picture 10" descr="A white line drawing of a building and a plane&#10;&#10;AI-generated content may be incorrect.">
              <a:extLst>
                <a:ext uri="{FF2B5EF4-FFF2-40B4-BE49-F238E27FC236}">
                  <a16:creationId xmlns:a16="http://schemas.microsoft.com/office/drawing/2014/main" id="{A0B8953A-978A-6DED-235D-21C51BD28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826" y="4853441"/>
              <a:ext cx="1122822" cy="1062364"/>
            </a:xfrm>
            <a:prstGeom prst="rect">
              <a:avLst/>
            </a:prstGeom>
          </p:spPr>
        </p:pic>
      </p:grpSp>
      <p:sp>
        <p:nvSpPr>
          <p:cNvPr id="12" name="TextBox 11">
            <a:extLst>
              <a:ext uri="{FF2B5EF4-FFF2-40B4-BE49-F238E27FC236}">
                <a16:creationId xmlns:a16="http://schemas.microsoft.com/office/drawing/2014/main" id="{B24B6E4E-C654-279A-AFC3-D1E23F7FD03D}"/>
              </a:ext>
            </a:extLst>
          </p:cNvPr>
          <p:cNvSpPr txBox="1"/>
          <p:nvPr/>
        </p:nvSpPr>
        <p:spPr>
          <a:xfrm>
            <a:off x="10431539" y="2431951"/>
            <a:ext cx="1726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B57"/>
                </a:solidFill>
                <a:effectLst/>
                <a:uLnTx/>
                <a:uFillTx/>
                <a:latin typeface="Myriad Pro"/>
                <a:ea typeface="+mn-ea"/>
                <a:cs typeface="+mn-cs"/>
              </a:rPr>
              <a:t>Airport Planning &amp; Operations</a:t>
            </a:r>
          </a:p>
        </p:txBody>
      </p:sp>
      <p:grpSp>
        <p:nvGrpSpPr>
          <p:cNvPr id="13" name="Group 12">
            <a:extLst>
              <a:ext uri="{FF2B5EF4-FFF2-40B4-BE49-F238E27FC236}">
                <a16:creationId xmlns:a16="http://schemas.microsoft.com/office/drawing/2014/main" id="{ACCA6876-4FD1-874B-D871-F54FD53D166B}"/>
              </a:ext>
            </a:extLst>
          </p:cNvPr>
          <p:cNvGrpSpPr/>
          <p:nvPr/>
        </p:nvGrpSpPr>
        <p:grpSpPr>
          <a:xfrm>
            <a:off x="6191020" y="887792"/>
            <a:ext cx="1117221" cy="1117221"/>
            <a:chOff x="720159" y="1711157"/>
            <a:chExt cx="1936866" cy="1936866"/>
          </a:xfrm>
        </p:grpSpPr>
        <p:sp>
          <p:nvSpPr>
            <p:cNvPr id="14" name="Oval 13">
              <a:extLst>
                <a:ext uri="{FF2B5EF4-FFF2-40B4-BE49-F238E27FC236}">
                  <a16:creationId xmlns:a16="http://schemas.microsoft.com/office/drawing/2014/main" id="{756A1339-86F8-2678-8852-9EC96F11969A}"/>
                </a:ext>
              </a:extLst>
            </p:cNvPr>
            <p:cNvSpPr/>
            <p:nvPr/>
          </p:nvSpPr>
          <p:spPr>
            <a:xfrm>
              <a:off x="720159" y="1711157"/>
              <a:ext cx="1936866" cy="1936866"/>
            </a:xfrm>
            <a:prstGeom prst="ellipse">
              <a:avLst/>
            </a:prstGeom>
            <a:solidFill>
              <a:srgbClr val="EC8E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8B25"/>
                </a:solidFill>
                <a:effectLst/>
                <a:uLnTx/>
                <a:uFillTx/>
                <a:latin typeface="Myriad Pro"/>
                <a:ea typeface="+mn-ea"/>
                <a:cs typeface="+mn-cs"/>
              </a:endParaRPr>
            </a:p>
          </p:txBody>
        </p:sp>
        <p:sp>
          <p:nvSpPr>
            <p:cNvPr id="15" name="Oval 14">
              <a:extLst>
                <a:ext uri="{FF2B5EF4-FFF2-40B4-BE49-F238E27FC236}">
                  <a16:creationId xmlns:a16="http://schemas.microsoft.com/office/drawing/2014/main" id="{576ADCAF-BAD9-3E9F-A3A3-6AA3D29A3BEF}"/>
                </a:ext>
              </a:extLst>
            </p:cNvPr>
            <p:cNvSpPr/>
            <p:nvPr/>
          </p:nvSpPr>
          <p:spPr>
            <a:xfrm>
              <a:off x="784531" y="1774623"/>
              <a:ext cx="1808122" cy="1808122"/>
            </a:xfrm>
            <a:prstGeom prst="ellipse">
              <a:avLst/>
            </a:prstGeom>
            <a:solidFill>
              <a:srgbClr val="003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yriad Pro"/>
                <a:ea typeface="+mn-ea"/>
                <a:cs typeface="+mn-cs"/>
              </a:endParaRPr>
            </a:p>
          </p:txBody>
        </p:sp>
        <p:pic>
          <p:nvPicPr>
            <p:cNvPr id="16" name="Picture 15" descr="A white outline of a planet with a plane in the middle&#10;&#10;AI-generated content may be incorrect.">
              <a:extLst>
                <a:ext uri="{FF2B5EF4-FFF2-40B4-BE49-F238E27FC236}">
                  <a16:creationId xmlns:a16="http://schemas.microsoft.com/office/drawing/2014/main" id="{3EF809F7-4786-2163-4CFB-A900576FD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030" y="2072431"/>
              <a:ext cx="1459124" cy="1135796"/>
            </a:xfrm>
            <a:prstGeom prst="rect">
              <a:avLst/>
            </a:prstGeom>
          </p:spPr>
        </p:pic>
      </p:grpSp>
      <p:grpSp>
        <p:nvGrpSpPr>
          <p:cNvPr id="17" name="Group 16">
            <a:extLst>
              <a:ext uri="{FF2B5EF4-FFF2-40B4-BE49-F238E27FC236}">
                <a16:creationId xmlns:a16="http://schemas.microsoft.com/office/drawing/2014/main" id="{16EC355A-2983-DBB8-D7A7-A17D1228E28F}"/>
              </a:ext>
            </a:extLst>
          </p:cNvPr>
          <p:cNvGrpSpPr/>
          <p:nvPr/>
        </p:nvGrpSpPr>
        <p:grpSpPr>
          <a:xfrm>
            <a:off x="6191020" y="2165728"/>
            <a:ext cx="1117221" cy="1117221"/>
            <a:chOff x="7012064" y="1711157"/>
            <a:chExt cx="1936866" cy="1936866"/>
          </a:xfrm>
        </p:grpSpPr>
        <p:sp>
          <p:nvSpPr>
            <p:cNvPr id="18" name="Oval 17">
              <a:extLst>
                <a:ext uri="{FF2B5EF4-FFF2-40B4-BE49-F238E27FC236}">
                  <a16:creationId xmlns:a16="http://schemas.microsoft.com/office/drawing/2014/main" id="{6AC584F7-1783-B47A-181B-5A632A07D861}"/>
                </a:ext>
              </a:extLst>
            </p:cNvPr>
            <p:cNvSpPr/>
            <p:nvPr/>
          </p:nvSpPr>
          <p:spPr>
            <a:xfrm>
              <a:off x="7012064" y="1711157"/>
              <a:ext cx="1936866" cy="1936866"/>
            </a:xfrm>
            <a:prstGeom prst="ellipse">
              <a:avLst/>
            </a:prstGeom>
            <a:solidFill>
              <a:srgbClr val="FFD1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yriad Pro"/>
                <a:ea typeface="+mn-ea"/>
                <a:cs typeface="+mn-cs"/>
              </a:endParaRPr>
            </a:p>
          </p:txBody>
        </p:sp>
        <p:sp>
          <p:nvSpPr>
            <p:cNvPr id="19" name="Oval 18">
              <a:extLst>
                <a:ext uri="{FF2B5EF4-FFF2-40B4-BE49-F238E27FC236}">
                  <a16:creationId xmlns:a16="http://schemas.microsoft.com/office/drawing/2014/main" id="{806AE4E2-D749-3CBF-3913-8C14FC72E9FB}"/>
                </a:ext>
              </a:extLst>
            </p:cNvPr>
            <p:cNvSpPr/>
            <p:nvPr/>
          </p:nvSpPr>
          <p:spPr>
            <a:xfrm>
              <a:off x="7076436" y="1774623"/>
              <a:ext cx="1808122" cy="1808122"/>
            </a:xfrm>
            <a:prstGeom prst="ellipse">
              <a:avLst/>
            </a:prstGeom>
            <a:solidFill>
              <a:srgbClr val="003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yriad Pro"/>
                <a:ea typeface="+mn-ea"/>
                <a:cs typeface="+mn-cs"/>
              </a:endParaRPr>
            </a:p>
          </p:txBody>
        </p:sp>
        <p:pic>
          <p:nvPicPr>
            <p:cNvPr id="20" name="Picture 19" descr="A white airplane with a point in the middle&#10;&#10;AI-generated content may be incorrect.">
              <a:extLst>
                <a:ext uri="{FF2B5EF4-FFF2-40B4-BE49-F238E27FC236}">
                  <a16:creationId xmlns:a16="http://schemas.microsoft.com/office/drawing/2014/main" id="{DF85B300-6E7D-FA6D-44B7-75A892225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0826" y="2002536"/>
              <a:ext cx="1122822" cy="1275587"/>
            </a:xfrm>
            <a:prstGeom prst="rect">
              <a:avLst/>
            </a:prstGeom>
          </p:spPr>
        </p:pic>
      </p:grpSp>
      <p:sp>
        <p:nvSpPr>
          <p:cNvPr id="21" name="TextBox 20">
            <a:extLst>
              <a:ext uri="{FF2B5EF4-FFF2-40B4-BE49-F238E27FC236}">
                <a16:creationId xmlns:a16="http://schemas.microsoft.com/office/drawing/2014/main" id="{E3323878-6013-749F-C421-AB6E25EAFBE5}"/>
              </a:ext>
            </a:extLst>
          </p:cNvPr>
          <p:cNvSpPr txBox="1"/>
          <p:nvPr/>
        </p:nvSpPr>
        <p:spPr>
          <a:xfrm>
            <a:off x="7350426" y="1154015"/>
            <a:ext cx="15640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B57"/>
                </a:solidFill>
                <a:effectLst/>
                <a:uLnTx/>
                <a:uFillTx/>
                <a:latin typeface="Myriad Pro"/>
                <a:ea typeface="+mn-ea"/>
                <a:cs typeface="+mn-cs"/>
              </a:rPr>
              <a:t>Air Traffic Management</a:t>
            </a:r>
          </a:p>
        </p:txBody>
      </p:sp>
      <p:sp>
        <p:nvSpPr>
          <p:cNvPr id="22" name="TextBox 21">
            <a:extLst>
              <a:ext uri="{FF2B5EF4-FFF2-40B4-BE49-F238E27FC236}">
                <a16:creationId xmlns:a16="http://schemas.microsoft.com/office/drawing/2014/main" id="{55131C54-F765-1A82-1C1D-A6A1ED7E060B}"/>
              </a:ext>
            </a:extLst>
          </p:cNvPr>
          <p:cNvSpPr txBox="1"/>
          <p:nvPr/>
        </p:nvSpPr>
        <p:spPr>
          <a:xfrm>
            <a:off x="7350426" y="2431951"/>
            <a:ext cx="17342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B57"/>
                </a:solidFill>
                <a:effectLst/>
                <a:uLnTx/>
                <a:uFillTx/>
                <a:latin typeface="Myriad Pro"/>
                <a:ea typeface="+mn-ea"/>
                <a:cs typeface="+mn-cs"/>
              </a:rPr>
              <a:t>Flight Procedure Design &amp; Safety</a:t>
            </a:r>
          </a:p>
        </p:txBody>
      </p:sp>
      <p:grpSp>
        <p:nvGrpSpPr>
          <p:cNvPr id="23" name="Group 22">
            <a:extLst>
              <a:ext uri="{FF2B5EF4-FFF2-40B4-BE49-F238E27FC236}">
                <a16:creationId xmlns:a16="http://schemas.microsoft.com/office/drawing/2014/main" id="{03FEC740-39F7-3979-ACF6-4245AFE3F307}"/>
              </a:ext>
            </a:extLst>
          </p:cNvPr>
          <p:cNvGrpSpPr/>
          <p:nvPr/>
        </p:nvGrpSpPr>
        <p:grpSpPr>
          <a:xfrm>
            <a:off x="9235672" y="893726"/>
            <a:ext cx="1117221" cy="1117221"/>
            <a:chOff x="2274639" y="4419484"/>
            <a:chExt cx="1936866" cy="1936866"/>
          </a:xfrm>
        </p:grpSpPr>
        <p:sp>
          <p:nvSpPr>
            <p:cNvPr id="24" name="Oval 23">
              <a:extLst>
                <a:ext uri="{FF2B5EF4-FFF2-40B4-BE49-F238E27FC236}">
                  <a16:creationId xmlns:a16="http://schemas.microsoft.com/office/drawing/2014/main" id="{34B6A3B8-8229-958F-9155-8D75C7842895}"/>
                </a:ext>
              </a:extLst>
            </p:cNvPr>
            <p:cNvSpPr/>
            <p:nvPr/>
          </p:nvSpPr>
          <p:spPr>
            <a:xfrm>
              <a:off x="2274639" y="4419484"/>
              <a:ext cx="1936866" cy="1936866"/>
            </a:xfrm>
            <a:prstGeom prst="ellipse">
              <a:avLst/>
            </a:prstGeom>
            <a:solidFill>
              <a:srgbClr val="6DB3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yriad Pro"/>
                <a:ea typeface="+mn-ea"/>
                <a:cs typeface="+mn-cs"/>
              </a:endParaRPr>
            </a:p>
          </p:txBody>
        </p:sp>
        <p:sp>
          <p:nvSpPr>
            <p:cNvPr id="25" name="Oval 24">
              <a:extLst>
                <a:ext uri="{FF2B5EF4-FFF2-40B4-BE49-F238E27FC236}">
                  <a16:creationId xmlns:a16="http://schemas.microsoft.com/office/drawing/2014/main" id="{4E8A636B-E231-6F99-3F94-2EE05D4D1ED4}"/>
                </a:ext>
              </a:extLst>
            </p:cNvPr>
            <p:cNvSpPr/>
            <p:nvPr/>
          </p:nvSpPr>
          <p:spPr>
            <a:xfrm>
              <a:off x="2339011" y="4482950"/>
              <a:ext cx="1808122" cy="1808122"/>
            </a:xfrm>
            <a:prstGeom prst="ellipse">
              <a:avLst/>
            </a:prstGeom>
            <a:solidFill>
              <a:srgbClr val="003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yriad Pro"/>
                <a:ea typeface="+mn-ea"/>
                <a:cs typeface="+mn-cs"/>
              </a:endParaRPr>
            </a:p>
          </p:txBody>
        </p:sp>
        <p:pic>
          <p:nvPicPr>
            <p:cNvPr id="26" name="Picture 25" descr="A white line drawing of a globe with a leaf&#10;&#10;AI-generated content may be incorrect.">
              <a:extLst>
                <a:ext uri="{FF2B5EF4-FFF2-40B4-BE49-F238E27FC236}">
                  <a16:creationId xmlns:a16="http://schemas.microsoft.com/office/drawing/2014/main" id="{FDD0A2A8-D4C6-A7B6-AF91-8659635A01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6543" y="4746598"/>
              <a:ext cx="1153058" cy="1276051"/>
            </a:xfrm>
            <a:prstGeom prst="rect">
              <a:avLst/>
            </a:prstGeom>
          </p:spPr>
        </p:pic>
      </p:grpSp>
      <p:sp>
        <p:nvSpPr>
          <p:cNvPr id="27" name="TextBox 26">
            <a:extLst>
              <a:ext uri="{FF2B5EF4-FFF2-40B4-BE49-F238E27FC236}">
                <a16:creationId xmlns:a16="http://schemas.microsoft.com/office/drawing/2014/main" id="{05FA8FB6-F277-3723-64AF-E71B706C6D11}"/>
              </a:ext>
            </a:extLst>
          </p:cNvPr>
          <p:cNvSpPr txBox="1"/>
          <p:nvPr/>
        </p:nvSpPr>
        <p:spPr>
          <a:xfrm>
            <a:off x="10395078" y="1159949"/>
            <a:ext cx="1726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B57"/>
                </a:solidFill>
                <a:effectLst/>
                <a:uLnTx/>
                <a:uFillTx/>
                <a:latin typeface="Myriad Pro"/>
                <a:ea typeface="+mn-ea"/>
                <a:cs typeface="+mn-cs"/>
              </a:rPr>
              <a:t>Environment &amp; Sustainability</a:t>
            </a:r>
          </a:p>
        </p:txBody>
      </p:sp>
      <p:sp>
        <p:nvSpPr>
          <p:cNvPr id="30" name="TextBox 29">
            <a:extLst>
              <a:ext uri="{FF2B5EF4-FFF2-40B4-BE49-F238E27FC236}">
                <a16:creationId xmlns:a16="http://schemas.microsoft.com/office/drawing/2014/main" id="{788176A0-5327-17F5-8219-6696107ABEBD}"/>
              </a:ext>
            </a:extLst>
          </p:cNvPr>
          <p:cNvSpPr txBox="1"/>
          <p:nvPr/>
        </p:nvSpPr>
        <p:spPr>
          <a:xfrm>
            <a:off x="1584309" y="5384864"/>
            <a:ext cx="17910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A8D2A"/>
                </a:solidFill>
                <a:effectLst/>
                <a:uLnTx/>
                <a:uFillTx/>
                <a:latin typeface="Myriad Pro" panose="020B0503030403020204" pitchFamily="34" charset="0"/>
                <a:ea typeface="+mn-ea"/>
                <a:cs typeface="+mn-cs"/>
              </a:rPr>
              <a:t>13</a:t>
            </a:r>
            <a:endParaRPr kumimoji="0" lang="en-US" sz="2800" b="1" i="0" u="sng" strike="noStrike" kern="1200" cap="none" spc="0" normalizeH="0" baseline="0" noProof="0">
              <a:ln>
                <a:noFill/>
              </a:ln>
              <a:solidFill>
                <a:srgbClr val="EA8D2A"/>
              </a:solidFill>
              <a:effectLst/>
              <a:uLnTx/>
              <a:uFillTx/>
              <a:latin typeface="Myriad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B57"/>
                </a:solidFill>
                <a:effectLst/>
                <a:uLnTx/>
                <a:uFillTx/>
                <a:latin typeface="Myriad Pro" panose="020B0503030403020204" pitchFamily="34" charset="0"/>
                <a:ea typeface="+mn-ea"/>
                <a:cs typeface="+mn-cs"/>
              </a:rPr>
              <a:t>International offices </a:t>
            </a:r>
            <a:endParaRPr kumimoji="0" lang="en-NL" sz="1600" b="1" i="0" u="sng" strike="noStrike" kern="1200" cap="none" spc="0" normalizeH="0" baseline="0" noProof="0">
              <a:ln>
                <a:noFill/>
              </a:ln>
              <a:solidFill>
                <a:srgbClr val="5382E7"/>
              </a:solidFill>
              <a:effectLst/>
              <a:uLnTx/>
              <a:uFillTx/>
              <a:latin typeface="Myriad Pro" panose="020B0503030403020204" pitchFamily="34" charset="0"/>
              <a:ea typeface="+mn-ea"/>
              <a:cs typeface="+mn-cs"/>
            </a:endParaRPr>
          </a:p>
        </p:txBody>
      </p:sp>
      <p:sp>
        <p:nvSpPr>
          <p:cNvPr id="31" name="TextBox 30">
            <a:extLst>
              <a:ext uri="{FF2B5EF4-FFF2-40B4-BE49-F238E27FC236}">
                <a16:creationId xmlns:a16="http://schemas.microsoft.com/office/drawing/2014/main" id="{2735D360-8042-0EB5-75B9-A4D5D7DC4C17}"/>
              </a:ext>
            </a:extLst>
          </p:cNvPr>
          <p:cNvSpPr txBox="1"/>
          <p:nvPr/>
        </p:nvSpPr>
        <p:spPr>
          <a:xfrm>
            <a:off x="4285884" y="5384864"/>
            <a:ext cx="17910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A8D2A"/>
                </a:solidFill>
                <a:effectLst/>
                <a:uLnTx/>
                <a:uFillTx/>
                <a:latin typeface="Myriad Pro" panose="020B0503030403020204" pitchFamily="34" charset="0"/>
                <a:ea typeface="+mn-ea"/>
                <a:cs typeface="+mn-cs"/>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B57"/>
                </a:solidFill>
                <a:effectLst/>
                <a:uLnTx/>
                <a:uFillTx/>
                <a:latin typeface="Myriad Pro" panose="020B0503030403020204" pitchFamily="34" charset="0"/>
                <a:ea typeface="+mn-ea"/>
                <a:cs typeface="+mn-cs"/>
              </a:rPr>
              <a:t>Years of experience</a:t>
            </a:r>
            <a:endParaRPr kumimoji="0" lang="en-NL" sz="1600" b="1" i="0" u="sng" strike="noStrike" kern="1200" cap="none" spc="0" normalizeH="0" baseline="0" noProof="0">
              <a:ln>
                <a:noFill/>
              </a:ln>
              <a:solidFill>
                <a:srgbClr val="5382E7"/>
              </a:solidFill>
              <a:effectLst/>
              <a:uLnTx/>
              <a:uFillTx/>
              <a:latin typeface="Myriad Pro" panose="020B0503030403020204" pitchFamily="34" charset="0"/>
              <a:ea typeface="+mn-ea"/>
              <a:cs typeface="+mn-cs"/>
            </a:endParaRPr>
          </a:p>
        </p:txBody>
      </p:sp>
      <p:sp>
        <p:nvSpPr>
          <p:cNvPr id="32" name="TextBox 31">
            <a:extLst>
              <a:ext uri="{FF2B5EF4-FFF2-40B4-BE49-F238E27FC236}">
                <a16:creationId xmlns:a16="http://schemas.microsoft.com/office/drawing/2014/main" id="{FAFD1CEE-01C4-B49F-4123-0E0A86728AD0}"/>
              </a:ext>
            </a:extLst>
          </p:cNvPr>
          <p:cNvSpPr txBox="1"/>
          <p:nvPr/>
        </p:nvSpPr>
        <p:spPr>
          <a:xfrm>
            <a:off x="3152155" y="5384864"/>
            <a:ext cx="158816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A8D2A"/>
                </a:solidFill>
                <a:effectLst/>
                <a:uLnTx/>
                <a:uFillTx/>
                <a:latin typeface="Myriad Pro" panose="020B0503030403020204" pitchFamily="34" charset="0"/>
                <a:ea typeface="+mn-ea"/>
                <a:cs typeface="+mn-cs"/>
              </a:rPr>
              <a:t>4000+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B57"/>
                </a:solidFill>
                <a:effectLst/>
                <a:uLnTx/>
                <a:uFillTx/>
                <a:latin typeface="Myriad Pro" panose="020B0503030403020204" pitchFamily="34" charset="0"/>
                <a:ea typeface="+mn-ea"/>
                <a:cs typeface="+mn-cs"/>
              </a:rPr>
              <a:t>Projects</a:t>
            </a:r>
            <a:endParaRPr kumimoji="0" lang="en-NL" sz="1600" b="1" i="0" u="sng" strike="noStrike" kern="1200" cap="none" spc="0" normalizeH="0" baseline="0" noProof="0">
              <a:ln>
                <a:noFill/>
              </a:ln>
              <a:solidFill>
                <a:srgbClr val="5382E7"/>
              </a:solidFill>
              <a:effectLst/>
              <a:uLnTx/>
              <a:uFillTx/>
              <a:latin typeface="Myriad Pro" panose="020B0503030403020204" pitchFamily="34" charset="0"/>
              <a:ea typeface="+mn-ea"/>
              <a:cs typeface="+mn-cs"/>
            </a:endParaRPr>
          </a:p>
        </p:txBody>
      </p:sp>
      <p:sp>
        <p:nvSpPr>
          <p:cNvPr id="33" name="TextBox 32">
            <a:extLst>
              <a:ext uri="{FF2B5EF4-FFF2-40B4-BE49-F238E27FC236}">
                <a16:creationId xmlns:a16="http://schemas.microsoft.com/office/drawing/2014/main" id="{AEE8A88C-1200-DB23-225C-B77C9D5737CF}"/>
              </a:ext>
            </a:extLst>
          </p:cNvPr>
          <p:cNvSpPr txBox="1"/>
          <p:nvPr/>
        </p:nvSpPr>
        <p:spPr>
          <a:xfrm>
            <a:off x="122579" y="5384864"/>
            <a:ext cx="220589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A8D2A"/>
                </a:solidFill>
                <a:effectLst/>
                <a:uLnTx/>
                <a:uFillTx/>
                <a:latin typeface="Myriad Pro" panose="020B0503030403020204" pitchFamily="34" charset="0"/>
                <a:ea typeface="+mn-ea"/>
                <a:cs typeface="+mn-cs"/>
              </a:rPr>
              <a:t>500+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B57"/>
                </a:solidFill>
                <a:effectLst/>
                <a:uLnTx/>
                <a:uFillTx/>
                <a:latin typeface="Myriad Pro" panose="020B0503030403020204" pitchFamily="34" charset="0"/>
                <a:ea typeface="+mn-ea"/>
                <a:cs typeface="+mn-cs"/>
              </a:rPr>
              <a:t>Clients</a:t>
            </a:r>
            <a:endParaRPr kumimoji="0" lang="en-NL" sz="1600" b="1" i="0" u="sng" strike="noStrike" kern="1200" cap="none" spc="0" normalizeH="0" baseline="0" noProof="0">
              <a:ln>
                <a:noFill/>
              </a:ln>
              <a:solidFill>
                <a:srgbClr val="5382E7"/>
              </a:solidFill>
              <a:effectLst/>
              <a:uLnTx/>
              <a:uFillTx/>
              <a:latin typeface="Myriad Pro" panose="020B0503030403020204" pitchFamily="34" charset="0"/>
              <a:ea typeface="+mn-ea"/>
              <a:cs typeface="+mn-cs"/>
            </a:endParaRPr>
          </a:p>
        </p:txBody>
      </p:sp>
      <p:sp>
        <p:nvSpPr>
          <p:cNvPr id="34" name="TextBox 33">
            <a:extLst>
              <a:ext uri="{FF2B5EF4-FFF2-40B4-BE49-F238E27FC236}">
                <a16:creationId xmlns:a16="http://schemas.microsoft.com/office/drawing/2014/main" id="{CE55F1FF-FB71-108E-CECA-EE37308F5004}"/>
              </a:ext>
            </a:extLst>
          </p:cNvPr>
          <p:cNvSpPr txBox="1"/>
          <p:nvPr/>
        </p:nvSpPr>
        <p:spPr>
          <a:xfrm>
            <a:off x="8258490" y="3744167"/>
            <a:ext cx="27172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3B57"/>
                </a:solidFill>
                <a:effectLst/>
                <a:uLnTx/>
                <a:uFillTx/>
                <a:latin typeface="Myriad Pro" panose="020B0503030403020204" pitchFamily="34" charset="0"/>
                <a:ea typeface="+mn-ea"/>
                <a:cs typeface="+mn-cs"/>
              </a:rPr>
              <a:t>Think </a:t>
            </a:r>
            <a:r>
              <a:rPr kumimoji="0" lang="en-GB" sz="2400" b="1" i="0" u="none" strike="noStrike" kern="1200" cap="none" spc="0" normalizeH="0" baseline="0" noProof="0">
                <a:ln>
                  <a:noFill/>
                </a:ln>
                <a:solidFill>
                  <a:srgbClr val="FA8B25"/>
                </a:solidFill>
                <a:effectLst/>
                <a:uLnTx/>
                <a:uFillTx/>
                <a:latin typeface="Myriad Pro" panose="020B0503030403020204" pitchFamily="34" charset="0"/>
                <a:ea typeface="+mn-ea"/>
                <a:cs typeface="+mn-cs"/>
              </a:rPr>
              <a:t>Global</a:t>
            </a:r>
            <a:r>
              <a:rPr kumimoji="0" lang="en-GB" sz="2400" b="0" i="0" u="none" strike="noStrike" kern="1200" cap="none" spc="0" normalizeH="0" baseline="0" noProof="0">
                <a:ln>
                  <a:noFill/>
                </a:ln>
                <a:solidFill>
                  <a:srgbClr val="003B57"/>
                </a:solidFill>
                <a:effectLst/>
                <a:uLnTx/>
                <a:uFillTx/>
                <a:latin typeface="Myriad Pro" panose="020B0503030403020204" pitchFamily="34" charset="0"/>
                <a:ea typeface="+mn-ea"/>
                <a:cs typeface="+mn-cs"/>
              </a:rPr>
              <a:t>  </a:t>
            </a:r>
          </a:p>
        </p:txBody>
      </p:sp>
      <p:sp>
        <p:nvSpPr>
          <p:cNvPr id="35" name="TextBox 34">
            <a:extLst>
              <a:ext uri="{FF2B5EF4-FFF2-40B4-BE49-F238E27FC236}">
                <a16:creationId xmlns:a16="http://schemas.microsoft.com/office/drawing/2014/main" id="{AC692D4F-2FE8-6391-64F9-DFDC62F8004A}"/>
              </a:ext>
            </a:extLst>
          </p:cNvPr>
          <p:cNvSpPr txBox="1"/>
          <p:nvPr/>
        </p:nvSpPr>
        <p:spPr>
          <a:xfrm>
            <a:off x="10098480" y="4157292"/>
            <a:ext cx="1473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3B57"/>
                </a:solidFill>
                <a:effectLst/>
                <a:uLnTx/>
                <a:uFillTx/>
                <a:latin typeface="Myriad Pro" panose="020B0503030403020204" pitchFamily="34" charset="0"/>
                <a:ea typeface="+mn-ea"/>
                <a:cs typeface="+mn-cs"/>
              </a:rPr>
              <a:t>Act </a:t>
            </a:r>
            <a:r>
              <a:rPr kumimoji="0" lang="en-GB" sz="2400" b="1" i="0" u="sng" strike="noStrike" kern="1200" cap="none" spc="0" normalizeH="0" baseline="0" noProof="0">
                <a:ln>
                  <a:noFill/>
                </a:ln>
                <a:solidFill>
                  <a:srgbClr val="FA8B25"/>
                </a:solidFill>
                <a:effectLst/>
                <a:uLnTx/>
                <a:uFillTx/>
                <a:latin typeface="Myriad Pro" panose="020B0503030403020204" pitchFamily="34" charset="0"/>
                <a:ea typeface="+mn-ea"/>
                <a:cs typeface="+mn-cs"/>
              </a:rPr>
              <a:t>Local</a:t>
            </a:r>
          </a:p>
        </p:txBody>
      </p:sp>
      <p:sp>
        <p:nvSpPr>
          <p:cNvPr id="36" name="Title 4">
            <a:extLst>
              <a:ext uri="{FF2B5EF4-FFF2-40B4-BE49-F238E27FC236}">
                <a16:creationId xmlns:a16="http://schemas.microsoft.com/office/drawing/2014/main" id="{B96EDC0F-FB14-349B-4F90-CABAD011D1B0}"/>
              </a:ext>
            </a:extLst>
          </p:cNvPr>
          <p:cNvSpPr txBox="1">
            <a:spLocks/>
          </p:cNvSpPr>
          <p:nvPr/>
        </p:nvSpPr>
        <p:spPr>
          <a:xfrm>
            <a:off x="6191020" y="257995"/>
            <a:ext cx="2926381" cy="4882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003B57"/>
                </a:solidFill>
                <a:effectLst/>
                <a:uLnTx/>
                <a:uFillTx/>
                <a:latin typeface="Myriad Pro" panose="020B0503030403020204" pitchFamily="34" charset="0"/>
                <a:ea typeface="+mj-ea"/>
                <a:cs typeface="+mj-cs"/>
              </a:rPr>
              <a:t>Our expertise</a:t>
            </a:r>
          </a:p>
        </p:txBody>
      </p:sp>
    </p:spTree>
    <p:extLst>
      <p:ext uri="{BB962C8B-B14F-4D97-AF65-F5344CB8AC3E}">
        <p14:creationId xmlns:p14="http://schemas.microsoft.com/office/powerpoint/2010/main" val="3417914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2E9C0-5E1A-C070-5678-0C9C687F3D0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A2B9E2-B8F0-E486-FD9F-EEB608A4B7A3}"/>
              </a:ext>
            </a:extLst>
          </p:cNvPr>
          <p:cNvSpPr>
            <a:spLocks noGrp="1"/>
          </p:cNvSpPr>
          <p:nvPr>
            <p:ph type="ftr" sz="quarter" idx="11"/>
          </p:nvPr>
        </p:nvSpPr>
        <p:spPr/>
        <p:txBody>
          <a:bodyPr/>
          <a:lstStyle/>
          <a:p>
            <a:r>
              <a:rPr lang="en-US"/>
              <a:t>Aviation Consultants</a:t>
            </a:r>
            <a:endParaRPr lang="en-NL" dirty="0"/>
          </a:p>
        </p:txBody>
      </p:sp>
      <p:sp>
        <p:nvSpPr>
          <p:cNvPr id="3" name="Title 2">
            <a:extLst>
              <a:ext uri="{FF2B5EF4-FFF2-40B4-BE49-F238E27FC236}">
                <a16:creationId xmlns:a16="http://schemas.microsoft.com/office/drawing/2014/main" id="{BEDA0D81-3CA8-C5E0-9C69-324A388E75FB}"/>
              </a:ext>
            </a:extLst>
          </p:cNvPr>
          <p:cNvSpPr>
            <a:spLocks noGrp="1"/>
          </p:cNvSpPr>
          <p:nvPr>
            <p:ph type="title"/>
          </p:nvPr>
        </p:nvSpPr>
        <p:spPr/>
        <p:txBody>
          <a:bodyPr/>
          <a:lstStyle/>
          <a:p>
            <a:endParaRPr lang="en-NL" dirty="0"/>
          </a:p>
        </p:txBody>
      </p:sp>
      <p:pic>
        <p:nvPicPr>
          <p:cNvPr id="5122" name="Picture 2">
            <a:extLst>
              <a:ext uri="{FF2B5EF4-FFF2-40B4-BE49-F238E27FC236}">
                <a16:creationId xmlns:a16="http://schemas.microsoft.com/office/drawing/2014/main" id="{5902C168-0A63-C8ED-3B0B-24F4015DF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387" y="1618054"/>
            <a:ext cx="2875132" cy="19167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F7E600-58DC-564D-1BA3-0E77DECF97CF}"/>
              </a:ext>
            </a:extLst>
          </p:cNvPr>
          <p:cNvSpPr txBox="1"/>
          <p:nvPr/>
        </p:nvSpPr>
        <p:spPr>
          <a:xfrm>
            <a:off x="325819" y="6145029"/>
            <a:ext cx="9161892" cy="369332"/>
          </a:xfrm>
          <a:prstGeom prst="rect">
            <a:avLst/>
          </a:prstGeom>
          <a:noFill/>
        </p:spPr>
        <p:txBody>
          <a:bodyPr wrap="square">
            <a:spAutoFit/>
          </a:bodyPr>
          <a:lstStyle/>
          <a:p>
            <a:r>
              <a:rPr lang="nl-NL" dirty="0"/>
              <a:t>Source: </a:t>
            </a:r>
            <a:r>
              <a:rPr lang="nl-NL" dirty="0">
                <a:hlinkClick r:id="rId3"/>
              </a:rPr>
              <a:t>https://creativecommons.org/licenses/by-sa/4.0/</a:t>
            </a:r>
            <a:r>
              <a:rPr lang="nl-NL" dirty="0"/>
              <a:t>, </a:t>
            </a:r>
            <a:r>
              <a:rPr lang="nl-NL" dirty="0" err="1"/>
              <a:t>unless</a:t>
            </a:r>
            <a:r>
              <a:rPr lang="nl-NL" dirty="0"/>
              <a:t> </a:t>
            </a:r>
            <a:r>
              <a:rPr lang="nl-NL" dirty="0" err="1"/>
              <a:t>otherwise</a:t>
            </a:r>
            <a:r>
              <a:rPr lang="nl-NL" dirty="0"/>
              <a:t> </a:t>
            </a:r>
            <a:r>
              <a:rPr lang="nl-NL" dirty="0" err="1"/>
              <a:t>reported</a:t>
            </a:r>
            <a:endParaRPr lang="nl-NL" dirty="0"/>
          </a:p>
        </p:txBody>
      </p:sp>
      <p:pic>
        <p:nvPicPr>
          <p:cNvPr id="6146" name="Picture 2">
            <a:extLst>
              <a:ext uri="{FF2B5EF4-FFF2-40B4-BE49-F238E27FC236}">
                <a16:creationId xmlns:a16="http://schemas.microsoft.com/office/drawing/2014/main" id="{E876660C-4A81-7A2B-EE7A-D8DDDE1657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873"/>
          <a:stretch>
            <a:fillRect/>
          </a:stretch>
        </p:blipFill>
        <p:spPr bwMode="auto">
          <a:xfrm>
            <a:off x="8281480" y="1688659"/>
            <a:ext cx="2875133" cy="19167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1CD13E4E-A7C1-D0A2-518B-871BA692F3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98" t="344" b="-344"/>
          <a:stretch>
            <a:fillRect/>
          </a:stretch>
        </p:blipFill>
        <p:spPr bwMode="auto">
          <a:xfrm>
            <a:off x="5002414" y="3605414"/>
            <a:ext cx="2187171" cy="145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9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3FEAF-CA1C-0449-8A9F-3A36B4CCD30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DFC24B8-27BF-4BE6-1975-94B8F7EC1CD7}"/>
              </a:ext>
            </a:extLst>
          </p:cNvPr>
          <p:cNvSpPr>
            <a:spLocks noGrp="1"/>
          </p:cNvSpPr>
          <p:nvPr>
            <p:ph type="ftr" sz="quarter" idx="11"/>
          </p:nvPr>
        </p:nvSpPr>
        <p:spPr/>
        <p:txBody>
          <a:bodyPr/>
          <a:lstStyle/>
          <a:p>
            <a:r>
              <a:rPr lang="en-US"/>
              <a:t>Aviation Consultants</a:t>
            </a:r>
            <a:endParaRPr lang="en-NL" dirty="0"/>
          </a:p>
        </p:txBody>
      </p:sp>
      <p:sp>
        <p:nvSpPr>
          <p:cNvPr id="3" name="Title 2">
            <a:extLst>
              <a:ext uri="{FF2B5EF4-FFF2-40B4-BE49-F238E27FC236}">
                <a16:creationId xmlns:a16="http://schemas.microsoft.com/office/drawing/2014/main" id="{B3500957-6EE6-7D61-7F9D-3C829DD5C580}"/>
              </a:ext>
            </a:extLst>
          </p:cNvPr>
          <p:cNvSpPr>
            <a:spLocks noGrp="1"/>
          </p:cNvSpPr>
          <p:nvPr>
            <p:ph type="title"/>
          </p:nvPr>
        </p:nvSpPr>
        <p:spPr/>
        <p:txBody>
          <a:bodyPr/>
          <a:lstStyle/>
          <a:p>
            <a:r>
              <a:rPr lang="en-GB" dirty="0"/>
              <a:t>Recent incidents</a:t>
            </a:r>
            <a:endParaRPr lang="en-NL" dirty="0"/>
          </a:p>
        </p:txBody>
      </p:sp>
      <p:pic>
        <p:nvPicPr>
          <p:cNvPr id="8" name="Picture 7">
            <a:extLst>
              <a:ext uri="{FF2B5EF4-FFF2-40B4-BE49-F238E27FC236}">
                <a16:creationId xmlns:a16="http://schemas.microsoft.com/office/drawing/2014/main" id="{04A1C76E-45FE-CE2A-082E-2B3DF36C1557}"/>
              </a:ext>
            </a:extLst>
          </p:cNvPr>
          <p:cNvPicPr>
            <a:picLocks noChangeAspect="1"/>
          </p:cNvPicPr>
          <p:nvPr/>
        </p:nvPicPr>
        <p:blipFill>
          <a:blip r:embed="rId2"/>
          <a:srcRect l="9977" t="13121" r="38418"/>
          <a:stretch>
            <a:fillRect/>
          </a:stretch>
        </p:blipFill>
        <p:spPr>
          <a:xfrm>
            <a:off x="3971709" y="2934365"/>
            <a:ext cx="3405995" cy="3003550"/>
          </a:xfrm>
          <a:prstGeom prst="rect">
            <a:avLst/>
          </a:prstGeom>
        </p:spPr>
      </p:pic>
      <p:pic>
        <p:nvPicPr>
          <p:cNvPr id="10" name="Picture 9">
            <a:extLst>
              <a:ext uri="{FF2B5EF4-FFF2-40B4-BE49-F238E27FC236}">
                <a16:creationId xmlns:a16="http://schemas.microsoft.com/office/drawing/2014/main" id="{E16B6A4F-0B9D-CA6E-2688-F7AC94B81CA4}"/>
              </a:ext>
            </a:extLst>
          </p:cNvPr>
          <p:cNvPicPr>
            <a:picLocks noChangeAspect="1"/>
          </p:cNvPicPr>
          <p:nvPr/>
        </p:nvPicPr>
        <p:blipFill>
          <a:blip r:embed="rId3"/>
          <a:srcRect l="29866" t="5979" r="28112" b="8325"/>
          <a:stretch>
            <a:fillRect/>
          </a:stretch>
        </p:blipFill>
        <p:spPr>
          <a:xfrm>
            <a:off x="7461923" y="1482245"/>
            <a:ext cx="3518676" cy="2903646"/>
          </a:xfrm>
          <a:prstGeom prst="rect">
            <a:avLst/>
          </a:prstGeom>
        </p:spPr>
      </p:pic>
      <p:pic>
        <p:nvPicPr>
          <p:cNvPr id="13" name="Picture 12">
            <a:extLst>
              <a:ext uri="{FF2B5EF4-FFF2-40B4-BE49-F238E27FC236}">
                <a16:creationId xmlns:a16="http://schemas.microsoft.com/office/drawing/2014/main" id="{7A3BA290-F2A6-BC00-106D-A99920E5E571}"/>
              </a:ext>
            </a:extLst>
          </p:cNvPr>
          <p:cNvPicPr>
            <a:picLocks noChangeAspect="1"/>
          </p:cNvPicPr>
          <p:nvPr/>
        </p:nvPicPr>
        <p:blipFill>
          <a:blip r:embed="rId4"/>
          <a:srcRect l="37942" t="14728" r="38471" b="23965"/>
          <a:stretch>
            <a:fillRect/>
          </a:stretch>
        </p:blipFill>
        <p:spPr>
          <a:xfrm>
            <a:off x="1076527" y="1369053"/>
            <a:ext cx="2810963" cy="2956513"/>
          </a:xfrm>
          <a:prstGeom prst="rect">
            <a:avLst/>
          </a:prstGeom>
        </p:spPr>
      </p:pic>
      <p:sp>
        <p:nvSpPr>
          <p:cNvPr id="4" name="TextBox 3">
            <a:extLst>
              <a:ext uri="{FF2B5EF4-FFF2-40B4-BE49-F238E27FC236}">
                <a16:creationId xmlns:a16="http://schemas.microsoft.com/office/drawing/2014/main" id="{909CB6F2-2733-16C9-9E53-D1FDC8BC66A4}"/>
              </a:ext>
            </a:extLst>
          </p:cNvPr>
          <p:cNvSpPr txBox="1"/>
          <p:nvPr/>
        </p:nvSpPr>
        <p:spPr>
          <a:xfrm>
            <a:off x="325819" y="6145029"/>
            <a:ext cx="9161892" cy="369332"/>
          </a:xfrm>
          <a:prstGeom prst="rect">
            <a:avLst/>
          </a:prstGeom>
          <a:noFill/>
        </p:spPr>
        <p:txBody>
          <a:bodyPr wrap="square">
            <a:spAutoFit/>
          </a:bodyPr>
          <a:lstStyle/>
          <a:p>
            <a:r>
              <a:rPr lang="nl-NL" dirty="0"/>
              <a:t>Source: </a:t>
            </a:r>
            <a:r>
              <a:rPr lang="nl-NL" dirty="0" err="1"/>
              <a:t>Newsweek</a:t>
            </a:r>
            <a:r>
              <a:rPr lang="nl-NL" dirty="0"/>
              <a:t>, CTV News, The </a:t>
            </a:r>
            <a:r>
              <a:rPr lang="nl-NL" dirty="0" err="1"/>
              <a:t>Herald</a:t>
            </a:r>
            <a:endParaRPr lang="nl-NL" dirty="0"/>
          </a:p>
        </p:txBody>
      </p:sp>
    </p:spTree>
    <p:extLst>
      <p:ext uri="{BB962C8B-B14F-4D97-AF65-F5344CB8AC3E}">
        <p14:creationId xmlns:p14="http://schemas.microsoft.com/office/powerpoint/2010/main" val="631889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A718A-CDA8-F8D4-0ED3-6BFB5A8ECE6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E24F67-DC93-C4E7-1A30-D81FD768C0F4}"/>
              </a:ext>
            </a:extLst>
          </p:cNvPr>
          <p:cNvSpPr>
            <a:spLocks noGrp="1"/>
          </p:cNvSpPr>
          <p:nvPr>
            <p:ph type="ftr" sz="quarter" idx="11"/>
          </p:nvPr>
        </p:nvSpPr>
        <p:spPr/>
        <p:txBody>
          <a:bodyPr/>
          <a:lstStyle/>
          <a:p>
            <a:r>
              <a:rPr lang="en-US"/>
              <a:t>Aviation Consultants</a:t>
            </a:r>
            <a:endParaRPr lang="en-NL" dirty="0"/>
          </a:p>
        </p:txBody>
      </p:sp>
      <p:sp>
        <p:nvSpPr>
          <p:cNvPr id="3" name="Title 2">
            <a:extLst>
              <a:ext uri="{FF2B5EF4-FFF2-40B4-BE49-F238E27FC236}">
                <a16:creationId xmlns:a16="http://schemas.microsoft.com/office/drawing/2014/main" id="{D5F8B9CA-9727-6B06-577E-AF0F815D2A80}"/>
              </a:ext>
            </a:extLst>
          </p:cNvPr>
          <p:cNvSpPr>
            <a:spLocks noGrp="1"/>
          </p:cNvSpPr>
          <p:nvPr>
            <p:ph type="title"/>
          </p:nvPr>
        </p:nvSpPr>
        <p:spPr/>
        <p:txBody>
          <a:bodyPr/>
          <a:lstStyle/>
          <a:p>
            <a:r>
              <a:rPr lang="en-GB" dirty="0"/>
              <a:t>Mobile detection</a:t>
            </a:r>
            <a:endParaRPr lang="en-NL" dirty="0"/>
          </a:p>
        </p:txBody>
      </p:sp>
      <p:pic>
        <p:nvPicPr>
          <p:cNvPr id="5" name="Picture 4">
            <a:extLst>
              <a:ext uri="{FF2B5EF4-FFF2-40B4-BE49-F238E27FC236}">
                <a16:creationId xmlns:a16="http://schemas.microsoft.com/office/drawing/2014/main" id="{EA12B772-804B-11BF-1C8A-F2C5A48FE716}"/>
              </a:ext>
            </a:extLst>
          </p:cNvPr>
          <p:cNvPicPr>
            <a:picLocks noChangeAspect="1"/>
          </p:cNvPicPr>
          <p:nvPr/>
        </p:nvPicPr>
        <p:blipFill>
          <a:blip r:embed="rId3"/>
          <a:srcRect l="29893" t="50971" r="55421" b="16053"/>
          <a:stretch>
            <a:fillRect/>
          </a:stretch>
        </p:blipFill>
        <p:spPr>
          <a:xfrm>
            <a:off x="601448" y="1365113"/>
            <a:ext cx="2804971" cy="2548647"/>
          </a:xfrm>
          <a:prstGeom prst="rect">
            <a:avLst/>
          </a:prstGeom>
        </p:spPr>
      </p:pic>
      <p:pic>
        <p:nvPicPr>
          <p:cNvPr id="6" name="Picture 5">
            <a:extLst>
              <a:ext uri="{FF2B5EF4-FFF2-40B4-BE49-F238E27FC236}">
                <a16:creationId xmlns:a16="http://schemas.microsoft.com/office/drawing/2014/main" id="{AEBEC332-A5AC-F7C3-3F01-14C9FFCA4CDA}"/>
              </a:ext>
            </a:extLst>
          </p:cNvPr>
          <p:cNvPicPr>
            <a:picLocks noChangeAspect="1"/>
          </p:cNvPicPr>
          <p:nvPr/>
        </p:nvPicPr>
        <p:blipFill>
          <a:blip r:embed="rId3"/>
          <a:srcRect l="29893" t="17828" r="43990" b="48351"/>
          <a:stretch>
            <a:fillRect/>
          </a:stretch>
        </p:blipFill>
        <p:spPr>
          <a:xfrm>
            <a:off x="6019179" y="1979337"/>
            <a:ext cx="5532807" cy="2899326"/>
          </a:xfrm>
          <a:prstGeom prst="rect">
            <a:avLst/>
          </a:prstGeom>
        </p:spPr>
      </p:pic>
      <p:pic>
        <p:nvPicPr>
          <p:cNvPr id="7" name="Picture 6">
            <a:extLst>
              <a:ext uri="{FF2B5EF4-FFF2-40B4-BE49-F238E27FC236}">
                <a16:creationId xmlns:a16="http://schemas.microsoft.com/office/drawing/2014/main" id="{0CCCC6FB-4A9F-D17E-7692-EAFDCD281EC8}"/>
              </a:ext>
            </a:extLst>
          </p:cNvPr>
          <p:cNvPicPr>
            <a:picLocks noChangeAspect="1"/>
          </p:cNvPicPr>
          <p:nvPr/>
        </p:nvPicPr>
        <p:blipFill>
          <a:blip r:embed="rId3"/>
          <a:srcRect l="44400" t="50971" r="43990" b="16053"/>
          <a:stretch>
            <a:fillRect/>
          </a:stretch>
        </p:blipFill>
        <p:spPr>
          <a:xfrm>
            <a:off x="3406419" y="2944240"/>
            <a:ext cx="2217407" cy="2548647"/>
          </a:xfrm>
          <a:prstGeom prst="rect">
            <a:avLst/>
          </a:prstGeom>
        </p:spPr>
      </p:pic>
      <p:sp>
        <p:nvSpPr>
          <p:cNvPr id="9" name="TextBox 8">
            <a:extLst>
              <a:ext uri="{FF2B5EF4-FFF2-40B4-BE49-F238E27FC236}">
                <a16:creationId xmlns:a16="http://schemas.microsoft.com/office/drawing/2014/main" id="{9EEEB152-CF38-16EF-E124-6A1DF2AEFF59}"/>
              </a:ext>
            </a:extLst>
          </p:cNvPr>
          <p:cNvSpPr txBox="1"/>
          <p:nvPr/>
        </p:nvSpPr>
        <p:spPr>
          <a:xfrm>
            <a:off x="325819" y="5987018"/>
            <a:ext cx="3422514" cy="369332"/>
          </a:xfrm>
          <a:prstGeom prst="rect">
            <a:avLst/>
          </a:prstGeom>
          <a:noFill/>
        </p:spPr>
        <p:txBody>
          <a:bodyPr wrap="square">
            <a:spAutoFit/>
          </a:bodyPr>
          <a:lstStyle/>
          <a:p>
            <a:r>
              <a:rPr lang="nl-NL" sz="1800" dirty="0">
                <a:solidFill>
                  <a:srgbClr val="000000"/>
                </a:solidFill>
                <a:effectLst/>
                <a:ea typeface="Times New Roman" panose="02020603050405020304" pitchFamily="18" charset="0"/>
                <a:cs typeface="Arial" panose="020B0604020202020204" pitchFamily="34" charset="0"/>
              </a:rPr>
              <a:t>Source: </a:t>
            </a:r>
            <a:r>
              <a:rPr lang="nl-NL" sz="1800" dirty="0" err="1">
                <a:solidFill>
                  <a:srgbClr val="000000"/>
                </a:solidFill>
                <a:effectLst/>
                <a:ea typeface="Times New Roman" panose="02020603050405020304" pitchFamily="18" charset="0"/>
                <a:cs typeface="Arial" panose="020B0604020202020204" pitchFamily="34" charset="0"/>
              </a:rPr>
              <a:t>Cypher</a:t>
            </a:r>
            <a:r>
              <a:rPr lang="nl-NL" sz="1800" dirty="0">
                <a:solidFill>
                  <a:srgbClr val="000000"/>
                </a:solidFill>
                <a:effectLst/>
                <a:ea typeface="Times New Roman" panose="02020603050405020304" pitchFamily="18" charset="0"/>
                <a:cs typeface="Arial" panose="020B0604020202020204" pitchFamily="34" charset="0"/>
              </a:rPr>
              <a:t> Tech Solutions </a:t>
            </a:r>
            <a:r>
              <a:rPr lang="nl-NL" sz="1800" dirty="0" err="1">
                <a:solidFill>
                  <a:srgbClr val="000000"/>
                </a:solidFill>
                <a:effectLst/>
                <a:ea typeface="Times New Roman" panose="02020603050405020304" pitchFamily="18" charset="0"/>
                <a:cs typeface="Arial" panose="020B0604020202020204" pitchFamily="34" charset="0"/>
              </a:rPr>
              <a:t>Ltd</a:t>
            </a:r>
            <a:endParaRPr lang="nl-NL" dirty="0"/>
          </a:p>
        </p:txBody>
      </p:sp>
    </p:spTree>
    <p:extLst>
      <p:ext uri="{BB962C8B-B14F-4D97-AF65-F5344CB8AC3E}">
        <p14:creationId xmlns:p14="http://schemas.microsoft.com/office/powerpoint/2010/main" val="2193330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F08B2-50C3-4870-A012-4D4E19B8A75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EFBD75-6967-874E-E7B6-82CAC36FD140}"/>
              </a:ext>
            </a:extLst>
          </p:cNvPr>
          <p:cNvSpPr>
            <a:spLocks noGrp="1"/>
          </p:cNvSpPr>
          <p:nvPr>
            <p:ph type="ftr" sz="quarter" idx="11"/>
          </p:nvPr>
        </p:nvSpPr>
        <p:spPr/>
        <p:txBody>
          <a:bodyPr/>
          <a:lstStyle/>
          <a:p>
            <a:r>
              <a:rPr lang="en-US"/>
              <a:t>Aviation Consultants</a:t>
            </a:r>
            <a:endParaRPr lang="en-NL" dirty="0"/>
          </a:p>
        </p:txBody>
      </p:sp>
      <p:sp>
        <p:nvSpPr>
          <p:cNvPr id="3" name="Title 2">
            <a:extLst>
              <a:ext uri="{FF2B5EF4-FFF2-40B4-BE49-F238E27FC236}">
                <a16:creationId xmlns:a16="http://schemas.microsoft.com/office/drawing/2014/main" id="{F5AA0AB7-5397-5A4B-34F7-AE7371CAC20D}"/>
              </a:ext>
            </a:extLst>
          </p:cNvPr>
          <p:cNvSpPr>
            <a:spLocks noGrp="1"/>
          </p:cNvSpPr>
          <p:nvPr>
            <p:ph type="title"/>
          </p:nvPr>
        </p:nvSpPr>
        <p:spPr/>
        <p:txBody>
          <a:bodyPr/>
          <a:lstStyle/>
          <a:p>
            <a:r>
              <a:rPr lang="en-GB" dirty="0"/>
              <a:t>Non-cooperative</a:t>
            </a:r>
            <a:endParaRPr lang="en-NL" dirty="0"/>
          </a:p>
        </p:txBody>
      </p:sp>
      <p:sp>
        <p:nvSpPr>
          <p:cNvPr id="5" name="TextBox 4">
            <a:extLst>
              <a:ext uri="{FF2B5EF4-FFF2-40B4-BE49-F238E27FC236}">
                <a16:creationId xmlns:a16="http://schemas.microsoft.com/office/drawing/2014/main" id="{20D0336D-B862-90AA-5C1B-370625F83FFC}"/>
              </a:ext>
            </a:extLst>
          </p:cNvPr>
          <p:cNvSpPr txBox="1"/>
          <p:nvPr/>
        </p:nvSpPr>
        <p:spPr>
          <a:xfrm>
            <a:off x="676072" y="2927719"/>
            <a:ext cx="6725056" cy="1477328"/>
          </a:xfrm>
          <a:prstGeom prst="rect">
            <a:avLst/>
          </a:prstGeom>
          <a:noFill/>
        </p:spPr>
        <p:txBody>
          <a:bodyPr wrap="square">
            <a:spAutoFit/>
          </a:bodyPr>
          <a:lstStyle/>
          <a:p>
            <a:r>
              <a:rPr lang="en-GB" dirty="0"/>
              <a:t>Three categories of non-cooperative drone users:</a:t>
            </a:r>
          </a:p>
          <a:p>
            <a:r>
              <a:rPr lang="en-US" dirty="0"/>
              <a:t>•	Recreational negligence - the unknowing or uninformed;</a:t>
            </a:r>
          </a:p>
          <a:p>
            <a:r>
              <a:rPr lang="en-US" dirty="0"/>
              <a:t>•	The </a:t>
            </a:r>
            <a:r>
              <a:rPr lang="en-US" u="sng" dirty="0"/>
              <a:t>too</a:t>
            </a:r>
            <a:r>
              <a:rPr lang="en-US" dirty="0"/>
              <a:t> interested or curious (e.g. spotters), and</a:t>
            </a:r>
          </a:p>
          <a:p>
            <a:r>
              <a:rPr lang="en-US" dirty="0"/>
              <a:t>•	The malicious. </a:t>
            </a:r>
          </a:p>
          <a:p>
            <a:endParaRPr lang="nl-NL" dirty="0"/>
          </a:p>
        </p:txBody>
      </p:sp>
      <p:pic>
        <p:nvPicPr>
          <p:cNvPr id="2054" name="Picture 6" descr="Drone 'within 20m' of jumbo jet flying into Heathrow as near misses are  revealed | UK News | Sky News">
            <a:extLst>
              <a:ext uri="{FF2B5EF4-FFF2-40B4-BE49-F238E27FC236}">
                <a16:creationId xmlns:a16="http://schemas.microsoft.com/office/drawing/2014/main" id="{7B205D67-886E-E375-D6FE-AD21C0F78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3542" y="1950868"/>
            <a:ext cx="1995792" cy="111764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AFB345F5-1D64-B4F3-12C4-FDB904982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543" y="3530195"/>
            <a:ext cx="1995791" cy="2658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913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156734-246E-2BFF-E260-A565C25D29EB}"/>
              </a:ext>
            </a:extLst>
          </p:cNvPr>
          <p:cNvSpPr>
            <a:spLocks noGrp="1"/>
          </p:cNvSpPr>
          <p:nvPr>
            <p:ph type="ftr" sz="quarter" idx="11"/>
          </p:nvPr>
        </p:nvSpPr>
        <p:spPr/>
        <p:txBody>
          <a:bodyPr/>
          <a:lstStyle/>
          <a:p>
            <a:r>
              <a:rPr lang="en-US"/>
              <a:t>Aviation Consultants</a:t>
            </a:r>
            <a:endParaRPr lang="en-NL" dirty="0"/>
          </a:p>
        </p:txBody>
      </p:sp>
      <p:sp>
        <p:nvSpPr>
          <p:cNvPr id="3" name="Title 2">
            <a:extLst>
              <a:ext uri="{FF2B5EF4-FFF2-40B4-BE49-F238E27FC236}">
                <a16:creationId xmlns:a16="http://schemas.microsoft.com/office/drawing/2014/main" id="{FD8C0947-9666-1EDD-5DEF-BDF350E4BA39}"/>
              </a:ext>
            </a:extLst>
          </p:cNvPr>
          <p:cNvSpPr>
            <a:spLocks noGrp="1"/>
          </p:cNvSpPr>
          <p:nvPr>
            <p:ph type="title"/>
          </p:nvPr>
        </p:nvSpPr>
        <p:spPr>
          <a:xfrm>
            <a:off x="325819" y="292963"/>
            <a:ext cx="4764990" cy="488271"/>
          </a:xfrm>
        </p:spPr>
        <p:txBody>
          <a:bodyPr/>
          <a:lstStyle/>
          <a:p>
            <a:r>
              <a:rPr lang="en-GB" dirty="0"/>
              <a:t>Sde Dov airport, 2017</a:t>
            </a:r>
            <a:endParaRPr lang="en-NL" dirty="0"/>
          </a:p>
        </p:txBody>
      </p:sp>
      <p:pic>
        <p:nvPicPr>
          <p:cNvPr id="11" name="Picture 10">
            <a:extLst>
              <a:ext uri="{FF2B5EF4-FFF2-40B4-BE49-F238E27FC236}">
                <a16:creationId xmlns:a16="http://schemas.microsoft.com/office/drawing/2014/main" id="{D853946A-522F-587B-EB48-11FDE843329D}"/>
              </a:ext>
            </a:extLst>
          </p:cNvPr>
          <p:cNvPicPr>
            <a:picLocks noChangeAspect="1"/>
          </p:cNvPicPr>
          <p:nvPr/>
        </p:nvPicPr>
        <p:blipFill>
          <a:blip r:embed="rId3">
            <a:extLst>
              <a:ext uri="{28A0092B-C50C-407E-A947-70E740481C1C}">
                <a14:useLocalDpi xmlns:a14="http://schemas.microsoft.com/office/drawing/2010/main" val="0"/>
              </a:ext>
            </a:extLst>
          </a:blip>
          <a:srcRect t="9099"/>
          <a:stretch>
            <a:fillRect/>
          </a:stretch>
        </p:blipFill>
        <p:spPr>
          <a:xfrm>
            <a:off x="630619" y="2192421"/>
            <a:ext cx="5788759" cy="2473158"/>
          </a:xfrm>
          <a:prstGeom prst="rect">
            <a:avLst/>
          </a:prstGeom>
          <a:noFill/>
        </p:spPr>
      </p:pic>
      <p:pic>
        <p:nvPicPr>
          <p:cNvPr id="15" name="Picture 14">
            <a:extLst>
              <a:ext uri="{FF2B5EF4-FFF2-40B4-BE49-F238E27FC236}">
                <a16:creationId xmlns:a16="http://schemas.microsoft.com/office/drawing/2014/main" id="{9112B86A-0564-D022-0FDC-29C08AD46EC3}"/>
              </a:ext>
            </a:extLst>
          </p:cNvPr>
          <p:cNvPicPr>
            <a:picLocks noChangeAspect="1"/>
          </p:cNvPicPr>
          <p:nvPr/>
        </p:nvPicPr>
        <p:blipFill>
          <a:blip r:embed="rId4"/>
          <a:srcRect l="39897" t="18206" r="40474" b="3213"/>
          <a:stretch>
            <a:fillRect/>
          </a:stretch>
        </p:blipFill>
        <p:spPr>
          <a:xfrm>
            <a:off x="7535694" y="871275"/>
            <a:ext cx="3047999" cy="4937467"/>
          </a:xfrm>
          <a:prstGeom prst="rect">
            <a:avLst/>
          </a:prstGeom>
        </p:spPr>
      </p:pic>
    </p:spTree>
    <p:extLst>
      <p:ext uri="{BB962C8B-B14F-4D97-AF65-F5344CB8AC3E}">
        <p14:creationId xmlns:p14="http://schemas.microsoft.com/office/powerpoint/2010/main" val="57866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5B500-89FB-4164-DB4C-8D4E37021FA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7E8B8D-C9BD-87A5-B13C-F61FDA3B43F5}"/>
              </a:ext>
            </a:extLst>
          </p:cNvPr>
          <p:cNvSpPr>
            <a:spLocks noGrp="1"/>
          </p:cNvSpPr>
          <p:nvPr>
            <p:ph type="ftr" sz="quarter" idx="11"/>
          </p:nvPr>
        </p:nvSpPr>
        <p:spPr/>
        <p:txBody>
          <a:bodyPr/>
          <a:lstStyle/>
          <a:p>
            <a:r>
              <a:rPr lang="en-US"/>
              <a:t>Aviation Consultants</a:t>
            </a:r>
            <a:endParaRPr lang="en-NL" dirty="0"/>
          </a:p>
        </p:txBody>
      </p:sp>
      <p:sp>
        <p:nvSpPr>
          <p:cNvPr id="3" name="Title 2">
            <a:extLst>
              <a:ext uri="{FF2B5EF4-FFF2-40B4-BE49-F238E27FC236}">
                <a16:creationId xmlns:a16="http://schemas.microsoft.com/office/drawing/2014/main" id="{5C50032E-B5B0-A029-9988-E63F61CCD018}"/>
              </a:ext>
            </a:extLst>
          </p:cNvPr>
          <p:cNvSpPr>
            <a:spLocks noGrp="1"/>
          </p:cNvSpPr>
          <p:nvPr>
            <p:ph type="title"/>
          </p:nvPr>
        </p:nvSpPr>
        <p:spPr/>
        <p:txBody>
          <a:bodyPr/>
          <a:lstStyle/>
          <a:p>
            <a:r>
              <a:rPr lang="en-GB" dirty="0"/>
              <a:t>Useful guidance</a:t>
            </a:r>
            <a:endParaRPr lang="en-NL" dirty="0"/>
          </a:p>
        </p:txBody>
      </p:sp>
      <p:pic>
        <p:nvPicPr>
          <p:cNvPr id="6" name="Picture 5">
            <a:extLst>
              <a:ext uri="{FF2B5EF4-FFF2-40B4-BE49-F238E27FC236}">
                <a16:creationId xmlns:a16="http://schemas.microsoft.com/office/drawing/2014/main" id="{B08E2435-E559-9EF0-7D7D-D602262D5D61}"/>
              </a:ext>
            </a:extLst>
          </p:cNvPr>
          <p:cNvPicPr>
            <a:picLocks noChangeAspect="1"/>
          </p:cNvPicPr>
          <p:nvPr/>
        </p:nvPicPr>
        <p:blipFill>
          <a:blip r:embed="rId2"/>
          <a:srcRect l="16721" t="21348" r="17299" b="17426"/>
          <a:stretch>
            <a:fillRect/>
          </a:stretch>
        </p:blipFill>
        <p:spPr>
          <a:xfrm>
            <a:off x="1053784" y="1788546"/>
            <a:ext cx="9665628" cy="3629385"/>
          </a:xfrm>
          <a:prstGeom prst="rect">
            <a:avLst/>
          </a:prstGeom>
        </p:spPr>
      </p:pic>
      <p:sp>
        <p:nvSpPr>
          <p:cNvPr id="5" name="TextBox 4">
            <a:extLst>
              <a:ext uri="{FF2B5EF4-FFF2-40B4-BE49-F238E27FC236}">
                <a16:creationId xmlns:a16="http://schemas.microsoft.com/office/drawing/2014/main" id="{037FDFB0-F6FC-B853-9117-25639FA5950B}"/>
              </a:ext>
            </a:extLst>
          </p:cNvPr>
          <p:cNvSpPr txBox="1"/>
          <p:nvPr/>
        </p:nvSpPr>
        <p:spPr>
          <a:xfrm>
            <a:off x="4993487" y="5871889"/>
            <a:ext cx="6635124" cy="369332"/>
          </a:xfrm>
          <a:prstGeom prst="rect">
            <a:avLst/>
          </a:prstGeom>
          <a:noFill/>
        </p:spPr>
        <p:txBody>
          <a:bodyPr wrap="square">
            <a:spAutoFit/>
          </a:bodyPr>
          <a:lstStyle/>
          <a:p>
            <a:r>
              <a:rPr lang="en-US" dirty="0"/>
              <a:t> * </a:t>
            </a:r>
            <a:r>
              <a:rPr lang="en-US" sz="1400" dirty="0"/>
              <a:t>Requests to obtain the full manual should be sent to </a:t>
            </a:r>
            <a:r>
              <a:rPr lang="nl-NL" sz="1400" dirty="0"/>
              <a:t>aerodromes@easa.europa.eu</a:t>
            </a:r>
          </a:p>
        </p:txBody>
      </p:sp>
      <p:sp>
        <p:nvSpPr>
          <p:cNvPr id="11" name="TextBox 10">
            <a:extLst>
              <a:ext uri="{FF2B5EF4-FFF2-40B4-BE49-F238E27FC236}">
                <a16:creationId xmlns:a16="http://schemas.microsoft.com/office/drawing/2014/main" id="{D0129401-D1CA-9689-DC4C-2E732DCF1108}"/>
              </a:ext>
            </a:extLst>
          </p:cNvPr>
          <p:cNvSpPr txBox="1"/>
          <p:nvPr/>
        </p:nvSpPr>
        <p:spPr>
          <a:xfrm>
            <a:off x="1053784" y="1440069"/>
            <a:ext cx="2707578" cy="369332"/>
          </a:xfrm>
          <a:prstGeom prst="rect">
            <a:avLst/>
          </a:prstGeom>
          <a:noFill/>
        </p:spPr>
        <p:txBody>
          <a:bodyPr wrap="square">
            <a:spAutoFit/>
          </a:bodyPr>
          <a:lstStyle/>
          <a:p>
            <a:r>
              <a:rPr lang="en-GB" dirty="0"/>
              <a:t>Publicly available </a:t>
            </a:r>
            <a:endParaRPr lang="nl-NL" dirty="0"/>
          </a:p>
        </p:txBody>
      </p:sp>
      <p:sp>
        <p:nvSpPr>
          <p:cNvPr id="12" name="TextBox 11">
            <a:extLst>
              <a:ext uri="{FF2B5EF4-FFF2-40B4-BE49-F238E27FC236}">
                <a16:creationId xmlns:a16="http://schemas.microsoft.com/office/drawing/2014/main" id="{49230649-F6A3-694C-EB71-8F2591FB81E9}"/>
              </a:ext>
            </a:extLst>
          </p:cNvPr>
          <p:cNvSpPr txBox="1"/>
          <p:nvPr/>
        </p:nvSpPr>
        <p:spPr>
          <a:xfrm>
            <a:off x="4993487" y="1440069"/>
            <a:ext cx="2707578" cy="369332"/>
          </a:xfrm>
          <a:prstGeom prst="rect">
            <a:avLst/>
          </a:prstGeom>
          <a:noFill/>
        </p:spPr>
        <p:txBody>
          <a:bodyPr wrap="square">
            <a:spAutoFit/>
          </a:bodyPr>
          <a:lstStyle/>
          <a:p>
            <a:r>
              <a:rPr lang="en-GB" dirty="0"/>
              <a:t>Restricted access *</a:t>
            </a:r>
            <a:endParaRPr lang="nl-NL" dirty="0"/>
          </a:p>
        </p:txBody>
      </p:sp>
      <p:sp>
        <p:nvSpPr>
          <p:cNvPr id="13" name="TextBox 12">
            <a:extLst>
              <a:ext uri="{FF2B5EF4-FFF2-40B4-BE49-F238E27FC236}">
                <a16:creationId xmlns:a16="http://schemas.microsoft.com/office/drawing/2014/main" id="{48F8C03B-1076-E207-DD94-54591324A810}"/>
              </a:ext>
            </a:extLst>
          </p:cNvPr>
          <p:cNvSpPr txBox="1"/>
          <p:nvPr/>
        </p:nvSpPr>
        <p:spPr>
          <a:xfrm>
            <a:off x="325819" y="5987018"/>
            <a:ext cx="1580802" cy="369332"/>
          </a:xfrm>
          <a:prstGeom prst="rect">
            <a:avLst/>
          </a:prstGeom>
          <a:noFill/>
        </p:spPr>
        <p:txBody>
          <a:bodyPr wrap="square">
            <a:spAutoFit/>
          </a:bodyPr>
          <a:lstStyle/>
          <a:p>
            <a:r>
              <a:rPr lang="nl-NL" sz="1800" dirty="0">
                <a:solidFill>
                  <a:srgbClr val="000000"/>
                </a:solidFill>
                <a:effectLst/>
                <a:ea typeface="Times New Roman" panose="02020603050405020304" pitchFamily="18" charset="0"/>
                <a:cs typeface="Arial" panose="020B0604020202020204" pitchFamily="34" charset="0"/>
              </a:rPr>
              <a:t>Source: EASA</a:t>
            </a:r>
            <a:endParaRPr lang="nl-NL" dirty="0"/>
          </a:p>
        </p:txBody>
      </p:sp>
    </p:spTree>
    <p:extLst>
      <p:ext uri="{BB962C8B-B14F-4D97-AF65-F5344CB8AC3E}">
        <p14:creationId xmlns:p14="http://schemas.microsoft.com/office/powerpoint/2010/main" val="2691795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3E3BB-7FE8-2D47-808D-EF7243EBC82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1D6DEE-1E1F-D997-07BA-8B2155C7A053}"/>
              </a:ext>
            </a:extLst>
          </p:cNvPr>
          <p:cNvSpPr>
            <a:spLocks noGrp="1"/>
          </p:cNvSpPr>
          <p:nvPr>
            <p:ph type="ftr" sz="quarter" idx="11"/>
          </p:nvPr>
        </p:nvSpPr>
        <p:spPr/>
        <p:txBody>
          <a:bodyPr/>
          <a:lstStyle/>
          <a:p>
            <a:r>
              <a:rPr lang="en-US"/>
              <a:t>Aviation Consultants</a:t>
            </a:r>
            <a:endParaRPr lang="en-NL" dirty="0"/>
          </a:p>
        </p:txBody>
      </p:sp>
      <p:sp>
        <p:nvSpPr>
          <p:cNvPr id="3" name="Title 2">
            <a:extLst>
              <a:ext uri="{FF2B5EF4-FFF2-40B4-BE49-F238E27FC236}">
                <a16:creationId xmlns:a16="http://schemas.microsoft.com/office/drawing/2014/main" id="{CF240B06-F83F-0C17-AFFB-95F95294D96A}"/>
              </a:ext>
            </a:extLst>
          </p:cNvPr>
          <p:cNvSpPr>
            <a:spLocks noGrp="1"/>
          </p:cNvSpPr>
          <p:nvPr>
            <p:ph type="title"/>
          </p:nvPr>
        </p:nvSpPr>
        <p:spPr>
          <a:xfrm>
            <a:off x="183147" y="329289"/>
            <a:ext cx="4933602" cy="488271"/>
          </a:xfrm>
        </p:spPr>
        <p:txBody>
          <a:bodyPr/>
          <a:lstStyle/>
          <a:p>
            <a:r>
              <a:rPr lang="en-GB" dirty="0"/>
              <a:t>Can a drone be a tree?</a:t>
            </a:r>
            <a:endParaRPr lang="en-NL" dirty="0"/>
          </a:p>
        </p:txBody>
      </p:sp>
      <p:grpSp>
        <p:nvGrpSpPr>
          <p:cNvPr id="10" name="Group 9">
            <a:extLst>
              <a:ext uri="{FF2B5EF4-FFF2-40B4-BE49-F238E27FC236}">
                <a16:creationId xmlns:a16="http://schemas.microsoft.com/office/drawing/2014/main" id="{2B500C4A-A129-AA0E-D22A-53E97FF0F746}"/>
              </a:ext>
            </a:extLst>
          </p:cNvPr>
          <p:cNvGrpSpPr/>
          <p:nvPr/>
        </p:nvGrpSpPr>
        <p:grpSpPr>
          <a:xfrm>
            <a:off x="384243" y="1314144"/>
            <a:ext cx="5043792" cy="4074979"/>
            <a:chOff x="384243" y="1314144"/>
            <a:chExt cx="4048328" cy="2926207"/>
          </a:xfrm>
        </p:grpSpPr>
        <p:pic>
          <p:nvPicPr>
            <p:cNvPr id="8" name="Picture 7">
              <a:extLst>
                <a:ext uri="{FF2B5EF4-FFF2-40B4-BE49-F238E27FC236}">
                  <a16:creationId xmlns:a16="http://schemas.microsoft.com/office/drawing/2014/main" id="{316562DF-A18C-6683-67FE-B0E0732DA3D6}"/>
                </a:ext>
              </a:extLst>
            </p:cNvPr>
            <p:cNvPicPr>
              <a:picLocks noChangeAspect="1"/>
            </p:cNvPicPr>
            <p:nvPr/>
          </p:nvPicPr>
          <p:blipFill>
            <a:blip r:embed="rId2"/>
            <a:srcRect l="33125" t="52165" r="33670" b="4968"/>
            <a:stretch>
              <a:fillRect/>
            </a:stretch>
          </p:blipFill>
          <p:spPr>
            <a:xfrm>
              <a:off x="384243" y="2125495"/>
              <a:ext cx="4048328" cy="2114856"/>
            </a:xfrm>
            <a:prstGeom prst="rect">
              <a:avLst/>
            </a:prstGeom>
          </p:spPr>
        </p:pic>
        <p:pic>
          <p:nvPicPr>
            <p:cNvPr id="9" name="Picture 8">
              <a:extLst>
                <a:ext uri="{FF2B5EF4-FFF2-40B4-BE49-F238E27FC236}">
                  <a16:creationId xmlns:a16="http://schemas.microsoft.com/office/drawing/2014/main" id="{5B4D1A1F-6AED-ACD4-B716-DB104D135811}"/>
                </a:ext>
              </a:extLst>
            </p:cNvPr>
            <p:cNvPicPr>
              <a:picLocks noChangeAspect="1"/>
            </p:cNvPicPr>
            <p:nvPr/>
          </p:nvPicPr>
          <p:blipFill>
            <a:blip r:embed="rId2"/>
            <a:srcRect l="33125" t="17364" r="33670" b="66095"/>
            <a:stretch>
              <a:fillRect/>
            </a:stretch>
          </p:blipFill>
          <p:spPr>
            <a:xfrm>
              <a:off x="384243" y="1314144"/>
              <a:ext cx="4048328" cy="816075"/>
            </a:xfrm>
            <a:prstGeom prst="rect">
              <a:avLst/>
            </a:prstGeom>
          </p:spPr>
        </p:pic>
      </p:grpSp>
      <p:sp>
        <p:nvSpPr>
          <p:cNvPr id="4" name="TextBox 3">
            <a:extLst>
              <a:ext uri="{FF2B5EF4-FFF2-40B4-BE49-F238E27FC236}">
                <a16:creationId xmlns:a16="http://schemas.microsoft.com/office/drawing/2014/main" id="{F6AF04B0-769A-01D3-99BF-A3BEA61C9749}"/>
              </a:ext>
            </a:extLst>
          </p:cNvPr>
          <p:cNvSpPr txBox="1"/>
          <p:nvPr/>
        </p:nvSpPr>
        <p:spPr>
          <a:xfrm>
            <a:off x="325819" y="5987018"/>
            <a:ext cx="3422514" cy="369332"/>
          </a:xfrm>
          <a:prstGeom prst="rect">
            <a:avLst/>
          </a:prstGeom>
          <a:noFill/>
        </p:spPr>
        <p:txBody>
          <a:bodyPr wrap="square">
            <a:spAutoFit/>
          </a:bodyPr>
          <a:lstStyle/>
          <a:p>
            <a:r>
              <a:rPr lang="nl-NL" sz="1800" dirty="0">
                <a:solidFill>
                  <a:srgbClr val="000000"/>
                </a:solidFill>
                <a:effectLst/>
                <a:ea typeface="Times New Roman" panose="02020603050405020304" pitchFamily="18" charset="0"/>
                <a:cs typeface="Arial" panose="020B0604020202020204" pitchFamily="34" charset="0"/>
              </a:rPr>
              <a:t>Source: Ars </a:t>
            </a:r>
            <a:r>
              <a:rPr lang="nl-NL" sz="1800" dirty="0" err="1">
                <a:solidFill>
                  <a:srgbClr val="000000"/>
                </a:solidFill>
                <a:effectLst/>
                <a:ea typeface="Times New Roman" panose="02020603050405020304" pitchFamily="18" charset="0"/>
                <a:cs typeface="Arial" panose="020B0604020202020204" pitchFamily="34" charset="0"/>
              </a:rPr>
              <a:t>Aequi</a:t>
            </a:r>
            <a:r>
              <a:rPr lang="nl-NL" sz="1800" dirty="0">
                <a:solidFill>
                  <a:srgbClr val="000000"/>
                </a:solidFill>
                <a:effectLst/>
                <a:ea typeface="Times New Roman" panose="02020603050405020304" pitchFamily="18" charset="0"/>
                <a:cs typeface="Arial" panose="020B0604020202020204" pitchFamily="34" charset="0"/>
              </a:rPr>
              <a:t>, </a:t>
            </a:r>
            <a:r>
              <a:rPr lang="nl-NL" sz="1800" dirty="0" err="1">
                <a:solidFill>
                  <a:srgbClr val="000000"/>
                </a:solidFill>
                <a:effectLst/>
                <a:ea typeface="Times New Roman" panose="02020603050405020304" pitchFamily="18" charset="0"/>
                <a:cs typeface="Arial" panose="020B0604020202020204" pitchFamily="34" charset="0"/>
              </a:rPr>
              <a:t>author</a:t>
            </a:r>
            <a:endParaRPr lang="nl-NL" dirty="0"/>
          </a:p>
        </p:txBody>
      </p:sp>
      <p:pic>
        <p:nvPicPr>
          <p:cNvPr id="7" name="Picture 6">
            <a:extLst>
              <a:ext uri="{FF2B5EF4-FFF2-40B4-BE49-F238E27FC236}">
                <a16:creationId xmlns:a16="http://schemas.microsoft.com/office/drawing/2014/main" id="{AE35855F-37AA-4B49-2AA0-E3E098FFE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956" y="2213795"/>
            <a:ext cx="2710736" cy="2630580"/>
          </a:xfrm>
          <a:prstGeom prst="rect">
            <a:avLst/>
          </a:prstGeom>
        </p:spPr>
      </p:pic>
    </p:spTree>
    <p:extLst>
      <p:ext uri="{BB962C8B-B14F-4D97-AF65-F5344CB8AC3E}">
        <p14:creationId xmlns:p14="http://schemas.microsoft.com/office/powerpoint/2010/main" val="372253118"/>
      </p:ext>
    </p:extLst>
  </p:cSld>
  <p:clrMapOvr>
    <a:masterClrMapping/>
  </p:clrMapOvr>
</p:sld>
</file>

<file path=ppt/theme/theme1.xml><?xml version="1.0" encoding="utf-8"?>
<a:theme xmlns:a="http://schemas.openxmlformats.org/drawingml/2006/main" name="To70 covers">
  <a:themeElements>
    <a:clrScheme name="To70 title">
      <a:dk1>
        <a:srgbClr val="FFFFFF"/>
      </a:dk1>
      <a:lt1>
        <a:srgbClr val="003B57"/>
      </a:lt1>
      <a:dk2>
        <a:srgbClr val="DFEDF4"/>
      </a:dk2>
      <a:lt2>
        <a:srgbClr val="E8E8E8"/>
      </a:lt2>
      <a:accent1>
        <a:srgbClr val="FFD145"/>
      </a:accent1>
      <a:accent2>
        <a:srgbClr val="EC8E37"/>
      </a:accent2>
      <a:accent3>
        <a:srgbClr val="11A0D8"/>
      </a:accent3>
      <a:accent4>
        <a:srgbClr val="6DB356"/>
      </a:accent4>
      <a:accent5>
        <a:srgbClr val="DFEDF4"/>
      </a:accent5>
      <a:accent6>
        <a:srgbClr val="E8E8E8"/>
      </a:accent6>
      <a:hlink>
        <a:srgbClr val="11A0D8"/>
      </a:hlink>
      <a:folHlink>
        <a:srgbClr val="EC8E37"/>
      </a:folHlink>
    </a:clrScheme>
    <a:fontScheme name="Myriad Pro To70">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s_To70_Final" id="{24DC25BF-5321-4A42-B48D-5E01EC6DDD01}" vid="{36777856-E575-4A13-A944-57B0548CA5B7}"/>
    </a:ext>
  </a:extLst>
</a:theme>
</file>

<file path=ppt/theme/theme2.xml><?xml version="1.0" encoding="utf-8"?>
<a:theme xmlns:a="http://schemas.openxmlformats.org/drawingml/2006/main" name="To70 with vector lines">
  <a:themeElements>
    <a:clrScheme name="To70 main">
      <a:dk1>
        <a:srgbClr val="003B57"/>
      </a:dk1>
      <a:lt1>
        <a:sysClr val="window" lastClr="FFFFFF"/>
      </a:lt1>
      <a:dk2>
        <a:srgbClr val="DFEDF4"/>
      </a:dk2>
      <a:lt2>
        <a:srgbClr val="E8E8E8"/>
      </a:lt2>
      <a:accent1>
        <a:srgbClr val="FFD145"/>
      </a:accent1>
      <a:accent2>
        <a:srgbClr val="EC8E37"/>
      </a:accent2>
      <a:accent3>
        <a:srgbClr val="11A0D8"/>
      </a:accent3>
      <a:accent4>
        <a:srgbClr val="6DB356"/>
      </a:accent4>
      <a:accent5>
        <a:srgbClr val="DFEDF4"/>
      </a:accent5>
      <a:accent6>
        <a:srgbClr val="E8E8E8"/>
      </a:accent6>
      <a:hlink>
        <a:srgbClr val="11A0D8"/>
      </a:hlink>
      <a:folHlink>
        <a:srgbClr val="EC8E37"/>
      </a:folHlink>
    </a:clrScheme>
    <a:fontScheme name="Myriad Pro To70">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s_To70_Final" id="{24DC25BF-5321-4A42-B48D-5E01EC6DDD01}" vid="{56F6B1A1-D772-473C-9EDC-772BF41D05C6}"/>
    </a:ext>
  </a:extLst>
</a:theme>
</file>

<file path=ppt/theme/theme3.xml><?xml version="1.0" encoding="utf-8"?>
<a:theme xmlns:a="http://schemas.openxmlformats.org/drawingml/2006/main" name="To70 white background">
  <a:themeElements>
    <a:clrScheme name="To70 main">
      <a:dk1>
        <a:srgbClr val="003B57"/>
      </a:dk1>
      <a:lt1>
        <a:sysClr val="window" lastClr="FFFFFF"/>
      </a:lt1>
      <a:dk2>
        <a:srgbClr val="DFEDF4"/>
      </a:dk2>
      <a:lt2>
        <a:srgbClr val="E8E8E8"/>
      </a:lt2>
      <a:accent1>
        <a:srgbClr val="FFD145"/>
      </a:accent1>
      <a:accent2>
        <a:srgbClr val="EC8E37"/>
      </a:accent2>
      <a:accent3>
        <a:srgbClr val="11A0D8"/>
      </a:accent3>
      <a:accent4>
        <a:srgbClr val="6DB356"/>
      </a:accent4>
      <a:accent5>
        <a:srgbClr val="DFEDF4"/>
      </a:accent5>
      <a:accent6>
        <a:srgbClr val="E8E8E8"/>
      </a:accent6>
      <a:hlink>
        <a:srgbClr val="11A0D8"/>
      </a:hlink>
      <a:folHlink>
        <a:srgbClr val="EC8E37"/>
      </a:folHlink>
    </a:clrScheme>
    <a:fontScheme name="Myriad Pro To70">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s_To70_Final" id="{24DC25BF-5321-4A42-B48D-5E01EC6DDD01}" vid="{3672380D-1B3B-4705-BB68-983314D6E3E2}"/>
    </a:ext>
  </a:extLst>
</a:theme>
</file>

<file path=ppt/theme/theme4.xml><?xml version="1.0" encoding="utf-8"?>
<a:theme xmlns:a="http://schemas.openxmlformats.org/drawingml/2006/main" name="To70 Blue bar">
  <a:themeElements>
    <a:clrScheme name="To70 main">
      <a:dk1>
        <a:srgbClr val="003B57"/>
      </a:dk1>
      <a:lt1>
        <a:sysClr val="window" lastClr="FFFFFF"/>
      </a:lt1>
      <a:dk2>
        <a:srgbClr val="DFEDF4"/>
      </a:dk2>
      <a:lt2>
        <a:srgbClr val="E8E8E8"/>
      </a:lt2>
      <a:accent1>
        <a:srgbClr val="FFD145"/>
      </a:accent1>
      <a:accent2>
        <a:srgbClr val="EC8E37"/>
      </a:accent2>
      <a:accent3>
        <a:srgbClr val="11A0D8"/>
      </a:accent3>
      <a:accent4>
        <a:srgbClr val="6DB356"/>
      </a:accent4>
      <a:accent5>
        <a:srgbClr val="DFEDF4"/>
      </a:accent5>
      <a:accent6>
        <a:srgbClr val="E8E8E8"/>
      </a:accent6>
      <a:hlink>
        <a:srgbClr val="11A0D8"/>
      </a:hlink>
      <a:folHlink>
        <a:srgbClr val="EC8E3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s_To70_Final" id="{24DC25BF-5321-4A42-B48D-5E01EC6DDD01}" vid="{FA33854E-77F8-426F-9A39-BF04B638B0E4}"/>
    </a:ext>
  </a:extLst>
</a:theme>
</file>

<file path=ppt/theme/theme5.xml><?xml version="1.0" encoding="utf-8"?>
<a:theme xmlns:a="http://schemas.openxmlformats.org/drawingml/2006/main" name="To70 Blue background">
  <a:themeElements>
    <a:clrScheme name="To70 blue background">
      <a:dk1>
        <a:srgbClr val="FFFFFF"/>
      </a:dk1>
      <a:lt1>
        <a:sysClr val="window" lastClr="FFFFFF"/>
      </a:lt1>
      <a:dk2>
        <a:srgbClr val="FFFFFF"/>
      </a:dk2>
      <a:lt2>
        <a:srgbClr val="FFFFFF"/>
      </a:lt2>
      <a:accent1>
        <a:srgbClr val="FFD145"/>
      </a:accent1>
      <a:accent2>
        <a:srgbClr val="EC8E37"/>
      </a:accent2>
      <a:accent3>
        <a:srgbClr val="11A0D8"/>
      </a:accent3>
      <a:accent4>
        <a:srgbClr val="6DB356"/>
      </a:accent4>
      <a:accent5>
        <a:srgbClr val="DFEDF4"/>
      </a:accent5>
      <a:accent6>
        <a:srgbClr val="E8E8E8"/>
      </a:accent6>
      <a:hlink>
        <a:srgbClr val="11A0D8"/>
      </a:hlink>
      <a:folHlink>
        <a:srgbClr val="EC8E37"/>
      </a:folHlink>
    </a:clrScheme>
    <a:fontScheme name="Myriad Pro To70">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s_To70_Final" id="{24DC25BF-5321-4A42-B48D-5E01EC6DDD01}" vid="{DF8D5B93-EFF7-447E-88E7-BD466E712CF3}"/>
    </a:ext>
  </a:extLst>
</a:theme>
</file>

<file path=ppt/theme/theme6.xml><?xml version="1.0" encoding="utf-8"?>
<a:theme xmlns:a="http://schemas.openxmlformats.org/drawingml/2006/main" name="1_To70 white background">
  <a:themeElements>
    <a:clrScheme name="To70 main">
      <a:dk1>
        <a:srgbClr val="003B57"/>
      </a:dk1>
      <a:lt1>
        <a:sysClr val="window" lastClr="FFFFFF"/>
      </a:lt1>
      <a:dk2>
        <a:srgbClr val="DFEDF4"/>
      </a:dk2>
      <a:lt2>
        <a:srgbClr val="E8E8E8"/>
      </a:lt2>
      <a:accent1>
        <a:srgbClr val="FFD145"/>
      </a:accent1>
      <a:accent2>
        <a:srgbClr val="EC8E37"/>
      </a:accent2>
      <a:accent3>
        <a:srgbClr val="11A0D8"/>
      </a:accent3>
      <a:accent4>
        <a:srgbClr val="6DB356"/>
      </a:accent4>
      <a:accent5>
        <a:srgbClr val="DFEDF4"/>
      </a:accent5>
      <a:accent6>
        <a:srgbClr val="E8E8E8"/>
      </a:accent6>
      <a:hlink>
        <a:srgbClr val="11A0D8"/>
      </a:hlink>
      <a:folHlink>
        <a:srgbClr val="EC8E37"/>
      </a:folHlink>
    </a:clrScheme>
    <a:fontScheme name="Myriad Pro To70">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s_To70_Final" id="{24DC25BF-5321-4A42-B48D-5E01EC6DDD01}" vid="{3672380D-1B3B-4705-BB68-983314D6E3E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0BCC0058AC8E469CAA88BDCAF83CD7" ma:contentTypeVersion="13" ma:contentTypeDescription="Create a new document." ma:contentTypeScope="" ma:versionID="aaf7fdc51982ee4e64a81818af29540e">
  <xsd:schema xmlns:xsd="http://www.w3.org/2001/XMLSchema" xmlns:xs="http://www.w3.org/2001/XMLSchema" xmlns:p="http://schemas.microsoft.com/office/2006/metadata/properties" xmlns:ns2="e02ab75e-318b-4a40-ab41-6cd9b530c079" xmlns:ns3="89385086-0074-496c-aef7-03e0a799a5bb" targetNamespace="http://schemas.microsoft.com/office/2006/metadata/properties" ma:root="true" ma:fieldsID="c97ee25a27661906d0b0f4e866d1a2bb" ns2:_="" ns3:_="">
    <xsd:import namespace="e02ab75e-318b-4a40-ab41-6cd9b530c079"/>
    <xsd:import namespace="89385086-0074-496c-aef7-03e0a799a5b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ab75e-318b-4a40-ab41-6cd9b530c0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fb9d69a-f4f0-4e66-a198-f7818d58782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385086-0074-496c-aef7-03e0a799a5b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1060700-5c6f-4741-a26f-65517b345509}" ma:internalName="TaxCatchAll" ma:showField="CatchAllData" ma:web="89385086-0074-496c-aef7-03e0a799a5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02ab75e-318b-4a40-ab41-6cd9b530c079">
      <Terms xmlns="http://schemas.microsoft.com/office/infopath/2007/PartnerControls"/>
    </lcf76f155ced4ddcb4097134ff3c332f>
    <TaxCatchAll xmlns="89385086-0074-496c-aef7-03e0a799a5bb" xsi:nil="true"/>
  </documentManagement>
</p:properties>
</file>

<file path=customXml/itemProps1.xml><?xml version="1.0" encoding="utf-8"?>
<ds:datastoreItem xmlns:ds="http://schemas.openxmlformats.org/officeDocument/2006/customXml" ds:itemID="{3534CFB6-357D-49EE-B884-34A963D00A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2ab75e-318b-4a40-ab41-6cd9b530c079"/>
    <ds:schemaRef ds:uri="89385086-0074-496c-aef7-03e0a799a5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A7458B-E8BD-4BE4-A060-6DB642D33825}">
  <ds:schemaRefs>
    <ds:schemaRef ds:uri="http://schemas.microsoft.com/sharepoint/v3/contenttype/forms"/>
  </ds:schemaRefs>
</ds:datastoreItem>
</file>

<file path=customXml/itemProps3.xml><?xml version="1.0" encoding="utf-8"?>
<ds:datastoreItem xmlns:ds="http://schemas.openxmlformats.org/officeDocument/2006/customXml" ds:itemID="{821BCB04-A5FC-44FB-A573-1955A06CDFE6}">
  <ds:schemaRefs>
    <ds:schemaRef ds:uri="http://schemas.microsoft.com/office/2006/metadata/properties"/>
    <ds:schemaRef ds:uri="http://schemas.microsoft.com/office/infopath/2007/PartnerControls"/>
    <ds:schemaRef ds:uri="8fe41311-e84d-4614-a4bb-abc9df5c7e41"/>
    <ds:schemaRef ds:uri="8d171c53-1fe3-424f-a72b-5063b44f2c08"/>
    <ds:schemaRef ds:uri="e02ab75e-318b-4a40-ab41-6cd9b530c079"/>
    <ds:schemaRef ds:uri="89385086-0074-496c-aef7-03e0a799a5bb"/>
  </ds:schemaRefs>
</ds:datastoreItem>
</file>

<file path=docProps/app.xml><?xml version="1.0" encoding="utf-8"?>
<Properties xmlns="http://schemas.openxmlformats.org/officeDocument/2006/extended-properties" xmlns:vt="http://schemas.openxmlformats.org/officeDocument/2006/docPropsVTypes">
  <Template>To70_Presentation</Template>
  <TotalTime>276</TotalTime>
  <Words>398</Words>
  <Application>Microsoft Office PowerPoint</Application>
  <PresentationFormat>Widescreen</PresentationFormat>
  <Paragraphs>63</Paragraphs>
  <Slides>11</Slides>
  <Notes>2</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11</vt:i4>
      </vt:variant>
    </vt:vector>
  </HeadingPairs>
  <TitlesOfParts>
    <vt:vector size="22" baseType="lpstr">
      <vt:lpstr>Aptos</vt:lpstr>
      <vt:lpstr>Arial</vt:lpstr>
      <vt:lpstr>Calibri</vt:lpstr>
      <vt:lpstr>Myriad Pro</vt:lpstr>
      <vt:lpstr>Times New Roman</vt:lpstr>
      <vt:lpstr>To70 covers</vt:lpstr>
      <vt:lpstr>To70 with vector lines</vt:lpstr>
      <vt:lpstr>To70 white background</vt:lpstr>
      <vt:lpstr>To70 Blue bar</vt:lpstr>
      <vt:lpstr>To70 Blue background</vt:lpstr>
      <vt:lpstr>1_To70 white background</vt:lpstr>
      <vt:lpstr>Drone detection is only the start </vt:lpstr>
      <vt:lpstr>PowerPoint Presentation</vt:lpstr>
      <vt:lpstr>PowerPoint Presentation</vt:lpstr>
      <vt:lpstr>Recent incidents</vt:lpstr>
      <vt:lpstr>Mobile detection</vt:lpstr>
      <vt:lpstr>Non-cooperative</vt:lpstr>
      <vt:lpstr>Sde Dov airport, 2017</vt:lpstr>
      <vt:lpstr>Useful guidance</vt:lpstr>
      <vt:lpstr>Can a drone be a tree?</vt:lpstr>
      <vt:lpstr>Aeronautical data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Adrian Young</dc:creator>
  <cp:lastModifiedBy>Adrian Young</cp:lastModifiedBy>
  <cp:revision>1</cp:revision>
  <dcterms:created xsi:type="dcterms:W3CDTF">2026-03-03T09:23:47Z</dcterms:created>
  <dcterms:modified xsi:type="dcterms:W3CDTF">2026-03-03T14:00:06Z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0x0101003C0BCC0058AC8E469CAA88BDCAF83CD7</vt:lpwstr>
  </property>
  <property fmtid="{D5CDD505-2E9C-101B-9397-08002B2CF9AE}" pid="3" name="MediaServiceImageTags">
    <vt:lpwstr/>
  </property>
</Properties>
</file>